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handoutMasterIdLst>
    <p:handoutMasterId r:id="rId15"/>
  </p:handoutMasterIdLst>
  <p:sldIdLst>
    <p:sldId id="297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287" r:id="rId1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E88524E8-F18D-4925-8788-3BA63FD10D9F}">
          <p14:sldIdLst>
            <p14:sldId id="297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  <p14:sldId id="349"/>
            <p14:sldId id="287"/>
          </p14:sldIdLst>
        </p14:section>
      </p14:sectionLst>
    </p:ext>
    <p:ext uri="{EFAFB233-063F-42B5-8137-9DF3F51BA10A}">
      <p15:sldGuideLst xmlns="" xmlns:p15="http://schemas.microsoft.com/office/powerpoint/2012/main">
        <p15:guide id="2" pos="2880" userDrawn="1">
          <p15:clr>
            <a:srgbClr val="A4A3A4"/>
          </p15:clr>
        </p15:guide>
        <p15:guide id="16" pos="386">
          <p15:clr>
            <a:srgbClr val="A4A3A4"/>
          </p15:clr>
        </p15:guide>
        <p15:guide id="17" pos="5375">
          <p15:clr>
            <a:srgbClr val="A4A3A4"/>
          </p15:clr>
        </p15:guide>
        <p15:guide id="18" orient="horz" pos="1620" userDrawn="1">
          <p15:clr>
            <a:srgbClr val="A4A3A4"/>
          </p15:clr>
        </p15:guide>
        <p15:guide id="19" orient="horz" pos="221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PTer_Tang" initials="z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D7A1"/>
    <a:srgbClr val="1C2B38"/>
    <a:srgbClr val="4472C4"/>
    <a:srgbClr val="53EB17"/>
    <a:srgbClr val="FFC000"/>
    <a:srgbClr val="FFFFCC"/>
    <a:srgbClr val="151F29"/>
    <a:srgbClr val="F34D03"/>
    <a:srgbClr val="FFC543"/>
    <a:srgbClr val="FC61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72" autoAdjust="0"/>
  </p:normalViewPr>
  <p:slideViewPr>
    <p:cSldViewPr snapToGrid="0">
      <p:cViewPr>
        <p:scale>
          <a:sx n="90" d="100"/>
          <a:sy n="90" d="100"/>
        </p:scale>
        <p:origin x="-816" y="-84"/>
      </p:cViewPr>
      <p:guideLst>
        <p:guide orient="horz" pos="1620"/>
        <p:guide orient="horz" pos="2219"/>
        <p:guide pos="2880"/>
        <p:guide pos="386"/>
        <p:guide pos="53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820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3B35E-2B52-46A9-B487-11FFF08415F9}" type="datetimeFigureOut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6BF4F-2F03-42A8-A044-974FC80D27F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088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CCFDA-07A8-45FD-A46A-DFD73DA7AABA}" type="datetimeFigureOut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DB06F-26D1-4B27-BADA-80ECDEEE8BC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9691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DB06F-26D1-4B27-BADA-80ECDEEE8BC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2693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DB06F-26D1-4B27-BADA-80ECDEEE8BC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7627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BD30-92A3-41D3-B856-2D8D66AD7106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528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EDAB2-564E-4532-81D9-99F974405A41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378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4B0C-A1BD-45C6-8646-14FE5DDBB0A6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1237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8888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l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546247"/>
            <a:ext cx="2303282" cy="1368152"/>
          </a:xfrm>
          <a:prstGeom prst="rect">
            <a:avLst/>
          </a:prstGeom>
        </p:spPr>
        <p:txBody>
          <a:bodyPr lIns="91433" tIns="45717" rIns="91433" bIns="45717"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1914399"/>
            <a:ext cx="2303282" cy="504056"/>
          </a:xfrm>
          <a:prstGeom prst="rect">
            <a:avLst/>
          </a:prstGeom>
        </p:spPr>
        <p:txBody>
          <a:bodyPr lIns="91433" tIns="45717" rIns="91433" bIns="45717"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7" name="그룹 26">
            <a:extLst>
              <a:ext uri="{FF2B5EF4-FFF2-40B4-BE49-F238E27FC236}">
                <a16:creationId xmlns="" xmlns:a16="http://schemas.microsoft.com/office/drawing/2014/main" id="{C5AC382A-C3B5-4BE0-B805-8F9094AFD7DC}"/>
              </a:ext>
            </a:extLst>
          </p:cNvPr>
          <p:cNvGrpSpPr/>
          <p:nvPr userDrawn="1"/>
        </p:nvGrpSpPr>
        <p:grpSpPr>
          <a:xfrm>
            <a:off x="1" y="3452417"/>
            <a:ext cx="1888799" cy="1691084"/>
            <a:chOff x="0" y="2571749"/>
            <a:chExt cx="2984923" cy="2571751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0" y="4032469"/>
              <a:ext cx="2984923" cy="1111031"/>
              <a:chOff x="0" y="4032469"/>
              <a:chExt cx="2984923" cy="1111031"/>
            </a:xfrm>
          </p:grpSpPr>
          <p:sp>
            <p:nvSpPr>
              <p:cNvPr id="2" name="Rectangle 1"/>
              <p:cNvSpPr/>
              <p:nvPr userDrawn="1"/>
            </p:nvSpPr>
            <p:spPr>
              <a:xfrm>
                <a:off x="2527176" y="4443958"/>
                <a:ext cx="457200" cy="69954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Oval 2"/>
              <p:cNvSpPr/>
              <p:nvPr userDrawn="1"/>
            </p:nvSpPr>
            <p:spPr>
              <a:xfrm>
                <a:off x="2128455" y="4032469"/>
                <a:ext cx="856468" cy="8564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 7"/>
              <p:cNvSpPr/>
              <p:nvPr userDrawn="1"/>
            </p:nvSpPr>
            <p:spPr>
              <a:xfrm>
                <a:off x="0" y="4363963"/>
                <a:ext cx="449249" cy="7795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 userDrawn="1"/>
            </p:nvSpPr>
            <p:spPr>
              <a:xfrm>
                <a:off x="0" y="411702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6" name="자유형: 도형 25">
              <a:extLst>
                <a:ext uri="{FF2B5EF4-FFF2-40B4-BE49-F238E27FC236}">
                  <a16:creationId xmlns="" xmlns:a16="http://schemas.microsoft.com/office/drawing/2014/main" id="{A909D931-338B-4F68-B73A-DDF2CA17DD12}"/>
                </a:ext>
              </a:extLst>
            </p:cNvPr>
            <p:cNvSpPr/>
            <p:nvPr userDrawn="1"/>
          </p:nvSpPr>
          <p:spPr>
            <a:xfrm>
              <a:off x="0" y="3170955"/>
              <a:ext cx="2544134" cy="1972545"/>
            </a:xfrm>
            <a:custGeom>
              <a:avLst/>
              <a:gdLst>
                <a:gd name="connsiteX0" fmla="*/ 1395974 w 2544134"/>
                <a:gd name="connsiteY0" fmla="*/ 0 h 1972545"/>
                <a:gd name="connsiteX1" fmla="*/ 1581175 w 2544134"/>
                <a:gd name="connsiteY1" fmla="*/ 0 h 1972545"/>
                <a:gd name="connsiteX2" fmla="*/ 1629807 w 2544134"/>
                <a:gd name="connsiteY2" fmla="*/ 388693 h 1972545"/>
                <a:gd name="connsiteX3" fmla="*/ 1660266 w 2544134"/>
                <a:gd name="connsiteY3" fmla="*/ 394521 h 1972545"/>
                <a:gd name="connsiteX4" fmla="*/ 1843628 w 2544134"/>
                <a:gd name="connsiteY4" fmla="*/ 524107 h 1972545"/>
                <a:gd name="connsiteX5" fmla="*/ 1859380 w 2544134"/>
                <a:gd name="connsiteY5" fmla="*/ 553128 h 1972545"/>
                <a:gd name="connsiteX6" fmla="*/ 1884339 w 2544134"/>
                <a:gd name="connsiteY6" fmla="*/ 550612 h 1972545"/>
                <a:gd name="connsiteX7" fmla="*/ 2175988 w 2544134"/>
                <a:gd name="connsiteY7" fmla="*/ 743930 h 1972545"/>
                <a:gd name="connsiteX8" fmla="*/ 2180885 w 2544134"/>
                <a:gd name="connsiteY8" fmla="*/ 759703 h 1972545"/>
                <a:gd name="connsiteX9" fmla="*/ 2191569 w 2544134"/>
                <a:gd name="connsiteY9" fmla="*/ 756387 h 1972545"/>
                <a:gd name="connsiteX10" fmla="*/ 2234564 w 2544134"/>
                <a:gd name="connsiteY10" fmla="*/ 752052 h 1972545"/>
                <a:gd name="connsiteX11" fmla="*/ 2443572 w 2544134"/>
                <a:gd name="connsiteY11" fmla="*/ 922399 h 1972545"/>
                <a:gd name="connsiteX12" fmla="*/ 2445282 w 2544134"/>
                <a:gd name="connsiteY12" fmla="*/ 939364 h 1972545"/>
                <a:gd name="connsiteX13" fmla="*/ 2508998 w 2544134"/>
                <a:gd name="connsiteY13" fmla="*/ 945787 h 1972545"/>
                <a:gd name="connsiteX14" fmla="*/ 2544134 w 2544134"/>
                <a:gd name="connsiteY14" fmla="*/ 956223 h 1972545"/>
                <a:gd name="connsiteX15" fmla="*/ 2544134 w 2544134"/>
                <a:gd name="connsiteY15" fmla="*/ 1972545 h 1972545"/>
                <a:gd name="connsiteX16" fmla="*/ 354884 w 2544134"/>
                <a:gd name="connsiteY16" fmla="*/ 1972545 h 1972545"/>
                <a:gd name="connsiteX17" fmla="*/ 342134 w 2544134"/>
                <a:gd name="connsiteY17" fmla="*/ 1965625 h 1972545"/>
                <a:gd name="connsiteX18" fmla="*/ 244050 w 2544134"/>
                <a:gd name="connsiteY18" fmla="*/ 1838062 h 1972545"/>
                <a:gd name="connsiteX19" fmla="*/ 241474 w 2544134"/>
                <a:gd name="connsiteY19" fmla="*/ 1812505 h 1972545"/>
                <a:gd name="connsiteX20" fmla="*/ 236764 w 2544134"/>
                <a:gd name="connsiteY20" fmla="*/ 1816784 h 1972545"/>
                <a:gd name="connsiteX21" fmla="*/ 103253 w 2544134"/>
                <a:gd name="connsiteY21" fmla="*/ 1857566 h 1972545"/>
                <a:gd name="connsiteX22" fmla="*/ 10304 w 2544134"/>
                <a:gd name="connsiteY22" fmla="*/ 1838801 h 1972545"/>
                <a:gd name="connsiteX23" fmla="*/ 0 w 2544134"/>
                <a:gd name="connsiteY23" fmla="*/ 1833208 h 1972545"/>
                <a:gd name="connsiteX24" fmla="*/ 0 w 2544134"/>
                <a:gd name="connsiteY24" fmla="*/ 1404340 h 1972545"/>
                <a:gd name="connsiteX25" fmla="*/ 10304 w 2544134"/>
                <a:gd name="connsiteY25" fmla="*/ 1398747 h 1972545"/>
                <a:gd name="connsiteX26" fmla="*/ 103253 w 2544134"/>
                <a:gd name="connsiteY26" fmla="*/ 1379981 h 1972545"/>
                <a:gd name="connsiteX27" fmla="*/ 151378 w 2544134"/>
                <a:gd name="connsiteY27" fmla="*/ 1384832 h 1972545"/>
                <a:gd name="connsiteX28" fmla="*/ 162402 w 2544134"/>
                <a:gd name="connsiteY28" fmla="*/ 1388255 h 1972545"/>
                <a:gd name="connsiteX29" fmla="*/ 159919 w 2544134"/>
                <a:gd name="connsiteY29" fmla="*/ 1363619 h 1972545"/>
                <a:gd name="connsiteX30" fmla="*/ 522221 w 2544134"/>
                <a:gd name="connsiteY30" fmla="*/ 1001317 h 1972545"/>
                <a:gd name="connsiteX31" fmla="*/ 595237 w 2544134"/>
                <a:gd name="connsiteY31" fmla="*/ 1008678 h 1972545"/>
                <a:gd name="connsiteX32" fmla="*/ 617610 w 2544134"/>
                <a:gd name="connsiteY32" fmla="*/ 1015623 h 1972545"/>
                <a:gd name="connsiteX33" fmla="*/ 630288 w 2544134"/>
                <a:gd name="connsiteY33" fmla="*/ 1000258 h 1972545"/>
                <a:gd name="connsiteX34" fmla="*/ 886474 w 2544134"/>
                <a:gd name="connsiteY34" fmla="*/ 894142 h 1972545"/>
                <a:gd name="connsiteX35" fmla="*/ 896697 w 2544134"/>
                <a:gd name="connsiteY35" fmla="*/ 895173 h 1972545"/>
                <a:gd name="connsiteX36" fmla="*/ 889510 w 2544134"/>
                <a:gd name="connsiteY36" fmla="*/ 872020 h 1972545"/>
                <a:gd name="connsiteX37" fmla="*/ 886474 w 2544134"/>
                <a:gd name="connsiteY37" fmla="*/ 841898 h 1972545"/>
                <a:gd name="connsiteX38" fmla="*/ 1005814 w 2544134"/>
                <a:gd name="connsiteY38" fmla="*/ 695472 h 1972545"/>
                <a:gd name="connsiteX39" fmla="*/ 1011986 w 2544134"/>
                <a:gd name="connsiteY39" fmla="*/ 694850 h 1972545"/>
                <a:gd name="connsiteX40" fmla="*/ 1016112 w 2544134"/>
                <a:gd name="connsiteY40" fmla="*/ 653922 h 1972545"/>
                <a:gd name="connsiteX41" fmla="*/ 1301359 w 2544134"/>
                <a:gd name="connsiteY41" fmla="*/ 421440 h 1972545"/>
                <a:gd name="connsiteX42" fmla="*/ 1342724 w 2544134"/>
                <a:gd name="connsiteY42" fmla="*/ 425610 h 1972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544134" h="1972545">
                  <a:moveTo>
                    <a:pt x="1395974" y="0"/>
                  </a:moveTo>
                  <a:lnTo>
                    <a:pt x="1581175" y="0"/>
                  </a:lnTo>
                  <a:lnTo>
                    <a:pt x="1629807" y="388693"/>
                  </a:lnTo>
                  <a:lnTo>
                    <a:pt x="1660266" y="394521"/>
                  </a:lnTo>
                  <a:cubicBezTo>
                    <a:pt x="1736117" y="414036"/>
                    <a:pt x="1800967" y="460961"/>
                    <a:pt x="1843628" y="524107"/>
                  </a:cubicBezTo>
                  <a:lnTo>
                    <a:pt x="1859380" y="553128"/>
                  </a:lnTo>
                  <a:lnTo>
                    <a:pt x="1884339" y="550612"/>
                  </a:lnTo>
                  <a:cubicBezTo>
                    <a:pt x="2015447" y="550612"/>
                    <a:pt x="2127937" y="630325"/>
                    <a:pt x="2175988" y="743930"/>
                  </a:cubicBezTo>
                  <a:lnTo>
                    <a:pt x="2180885" y="759703"/>
                  </a:lnTo>
                  <a:lnTo>
                    <a:pt x="2191569" y="756387"/>
                  </a:lnTo>
                  <a:cubicBezTo>
                    <a:pt x="2205457" y="753545"/>
                    <a:pt x="2219836" y="752052"/>
                    <a:pt x="2234564" y="752052"/>
                  </a:cubicBezTo>
                  <a:cubicBezTo>
                    <a:pt x="2337661" y="752052"/>
                    <a:pt x="2423678" y="825183"/>
                    <a:pt x="2443572" y="922399"/>
                  </a:cubicBezTo>
                  <a:lnTo>
                    <a:pt x="2445282" y="939364"/>
                  </a:lnTo>
                  <a:lnTo>
                    <a:pt x="2508998" y="945787"/>
                  </a:lnTo>
                  <a:lnTo>
                    <a:pt x="2544134" y="956223"/>
                  </a:lnTo>
                  <a:lnTo>
                    <a:pt x="2544134" y="1972545"/>
                  </a:lnTo>
                  <a:lnTo>
                    <a:pt x="354884" y="1972545"/>
                  </a:lnTo>
                  <a:lnTo>
                    <a:pt x="342134" y="1965625"/>
                  </a:lnTo>
                  <a:cubicBezTo>
                    <a:pt x="295511" y="1934418"/>
                    <a:pt x="255183" y="1892469"/>
                    <a:pt x="244050" y="1838062"/>
                  </a:cubicBezTo>
                  <a:lnTo>
                    <a:pt x="241474" y="1812505"/>
                  </a:lnTo>
                  <a:lnTo>
                    <a:pt x="236764" y="1816784"/>
                  </a:lnTo>
                  <a:cubicBezTo>
                    <a:pt x="198653" y="1842531"/>
                    <a:pt x="152709" y="1857566"/>
                    <a:pt x="103253" y="1857566"/>
                  </a:cubicBezTo>
                  <a:cubicBezTo>
                    <a:pt x="70283" y="1857566"/>
                    <a:pt x="38873" y="1850884"/>
                    <a:pt x="10304" y="1838801"/>
                  </a:cubicBezTo>
                  <a:lnTo>
                    <a:pt x="0" y="1833208"/>
                  </a:lnTo>
                  <a:lnTo>
                    <a:pt x="0" y="1404340"/>
                  </a:lnTo>
                  <a:lnTo>
                    <a:pt x="10304" y="1398747"/>
                  </a:lnTo>
                  <a:cubicBezTo>
                    <a:pt x="38873" y="1386663"/>
                    <a:pt x="70283" y="1379981"/>
                    <a:pt x="103253" y="1379981"/>
                  </a:cubicBezTo>
                  <a:cubicBezTo>
                    <a:pt x="119738" y="1379981"/>
                    <a:pt x="135833" y="1381652"/>
                    <a:pt x="151378" y="1384832"/>
                  </a:cubicBezTo>
                  <a:lnTo>
                    <a:pt x="162402" y="1388255"/>
                  </a:lnTo>
                  <a:lnTo>
                    <a:pt x="159919" y="1363619"/>
                  </a:lnTo>
                  <a:cubicBezTo>
                    <a:pt x="159919" y="1163525"/>
                    <a:pt x="322127" y="1001317"/>
                    <a:pt x="522221" y="1001317"/>
                  </a:cubicBezTo>
                  <a:cubicBezTo>
                    <a:pt x="547233" y="1001317"/>
                    <a:pt x="571652" y="1003852"/>
                    <a:pt x="595237" y="1008678"/>
                  </a:cubicBezTo>
                  <a:lnTo>
                    <a:pt x="617610" y="1015623"/>
                  </a:lnTo>
                  <a:lnTo>
                    <a:pt x="630288" y="1000258"/>
                  </a:lnTo>
                  <a:cubicBezTo>
                    <a:pt x="695852" y="934694"/>
                    <a:pt x="786427" y="894142"/>
                    <a:pt x="886474" y="894142"/>
                  </a:cubicBezTo>
                  <a:lnTo>
                    <a:pt x="896697" y="895173"/>
                  </a:lnTo>
                  <a:lnTo>
                    <a:pt x="889510" y="872020"/>
                  </a:lnTo>
                  <a:cubicBezTo>
                    <a:pt x="887519" y="862290"/>
                    <a:pt x="886474" y="852216"/>
                    <a:pt x="886474" y="841898"/>
                  </a:cubicBezTo>
                  <a:cubicBezTo>
                    <a:pt x="886474" y="769671"/>
                    <a:pt x="937707" y="709409"/>
                    <a:pt x="1005814" y="695472"/>
                  </a:cubicBezTo>
                  <a:lnTo>
                    <a:pt x="1011986" y="694850"/>
                  </a:lnTo>
                  <a:lnTo>
                    <a:pt x="1016112" y="653922"/>
                  </a:lnTo>
                  <a:cubicBezTo>
                    <a:pt x="1043262" y="521245"/>
                    <a:pt x="1160655" y="421440"/>
                    <a:pt x="1301359" y="421440"/>
                  </a:cubicBezTo>
                  <a:lnTo>
                    <a:pt x="1342724" y="4256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="" xmlns:a16="http://schemas.microsoft.com/office/drawing/2014/main" id="{835AEBDB-6E77-465B-802B-2411CB9307EC}"/>
                </a:ext>
              </a:extLst>
            </p:cNvPr>
            <p:cNvGrpSpPr/>
            <p:nvPr userDrawn="1"/>
          </p:nvGrpSpPr>
          <p:grpSpPr>
            <a:xfrm>
              <a:off x="1278074" y="2571749"/>
              <a:ext cx="413353" cy="794587"/>
              <a:chOff x="5304862" y="-789923"/>
              <a:chExt cx="645890" cy="1241591"/>
            </a:xfrm>
          </p:grpSpPr>
          <p:grpSp>
            <p:nvGrpSpPr>
              <p:cNvPr id="16" name="그룹 15">
                <a:extLst>
                  <a:ext uri="{FF2B5EF4-FFF2-40B4-BE49-F238E27FC236}">
                    <a16:creationId xmlns="" xmlns:a16="http://schemas.microsoft.com/office/drawing/2014/main" id="{5E76A47E-F7A7-4DA1-9B8C-D7B1A60D5D71}"/>
                  </a:ext>
                </a:extLst>
              </p:cNvPr>
              <p:cNvGrpSpPr/>
              <p:nvPr userDrawn="1"/>
            </p:nvGrpSpPr>
            <p:grpSpPr>
              <a:xfrm>
                <a:off x="5377232" y="-789923"/>
                <a:ext cx="495969" cy="1052585"/>
                <a:chOff x="5868144" y="-857099"/>
                <a:chExt cx="495969" cy="1052585"/>
              </a:xfrm>
            </p:grpSpPr>
            <p:sp>
              <p:nvSpPr>
                <p:cNvPr id="21" name="이등변 삼각형 49">
                  <a:extLst>
                    <a:ext uri="{FF2B5EF4-FFF2-40B4-BE49-F238E27FC236}">
                      <a16:creationId xmlns="" xmlns:a16="http://schemas.microsoft.com/office/drawing/2014/main" id="{67190486-51A1-4AB6-8B4F-B570F9832336}"/>
                    </a:ext>
                  </a:extLst>
                </p:cNvPr>
                <p:cNvSpPr/>
                <p:nvPr userDrawn="1"/>
              </p:nvSpPr>
              <p:spPr>
                <a:xfrm>
                  <a:off x="5868144" y="-853769"/>
                  <a:ext cx="495969" cy="1049255"/>
                </a:xfrm>
                <a:custGeom>
                  <a:avLst/>
                  <a:gdLst>
                    <a:gd name="connsiteX0" fmla="*/ 0 w 311344"/>
                    <a:gd name="connsiteY0" fmla="*/ 1049255 h 1049255"/>
                    <a:gd name="connsiteX1" fmla="*/ 155672 w 311344"/>
                    <a:gd name="connsiteY1" fmla="*/ 0 h 1049255"/>
                    <a:gd name="connsiteX2" fmla="*/ 311344 w 311344"/>
                    <a:gd name="connsiteY2" fmla="*/ 1049255 h 1049255"/>
                    <a:gd name="connsiteX3" fmla="*/ 0 w 311344"/>
                    <a:gd name="connsiteY3" fmla="*/ 1049255 h 1049255"/>
                    <a:gd name="connsiteX0" fmla="*/ 45684 w 357028"/>
                    <a:gd name="connsiteY0" fmla="*/ 1049255 h 1049255"/>
                    <a:gd name="connsiteX1" fmla="*/ 201356 w 357028"/>
                    <a:gd name="connsiteY1" fmla="*/ 0 h 1049255"/>
                    <a:gd name="connsiteX2" fmla="*/ 357028 w 357028"/>
                    <a:gd name="connsiteY2" fmla="*/ 1049255 h 1049255"/>
                    <a:gd name="connsiteX3" fmla="*/ 45684 w 357028"/>
                    <a:gd name="connsiteY3" fmla="*/ 1049255 h 1049255"/>
                    <a:gd name="connsiteX0" fmla="*/ 45684 w 416158"/>
                    <a:gd name="connsiteY0" fmla="*/ 1049255 h 1049255"/>
                    <a:gd name="connsiteX1" fmla="*/ 201356 w 416158"/>
                    <a:gd name="connsiteY1" fmla="*/ 0 h 1049255"/>
                    <a:gd name="connsiteX2" fmla="*/ 357028 w 416158"/>
                    <a:gd name="connsiteY2" fmla="*/ 1049255 h 1049255"/>
                    <a:gd name="connsiteX3" fmla="*/ 45684 w 416158"/>
                    <a:gd name="connsiteY3" fmla="*/ 1049255 h 1049255"/>
                    <a:gd name="connsiteX0" fmla="*/ 87161 w 457635"/>
                    <a:gd name="connsiteY0" fmla="*/ 1049255 h 1049255"/>
                    <a:gd name="connsiteX1" fmla="*/ 242833 w 457635"/>
                    <a:gd name="connsiteY1" fmla="*/ 0 h 1049255"/>
                    <a:gd name="connsiteX2" fmla="*/ 398505 w 457635"/>
                    <a:gd name="connsiteY2" fmla="*/ 1049255 h 1049255"/>
                    <a:gd name="connsiteX3" fmla="*/ 87161 w 457635"/>
                    <a:gd name="connsiteY3" fmla="*/ 1049255 h 1049255"/>
                    <a:gd name="connsiteX0" fmla="*/ 87161 w 500627"/>
                    <a:gd name="connsiteY0" fmla="*/ 1049255 h 1049255"/>
                    <a:gd name="connsiteX1" fmla="*/ 242833 w 500627"/>
                    <a:gd name="connsiteY1" fmla="*/ 0 h 1049255"/>
                    <a:gd name="connsiteX2" fmla="*/ 398505 w 500627"/>
                    <a:gd name="connsiteY2" fmla="*/ 1049255 h 1049255"/>
                    <a:gd name="connsiteX3" fmla="*/ 87161 w 500627"/>
                    <a:gd name="connsiteY3" fmla="*/ 1049255 h 1049255"/>
                    <a:gd name="connsiteX0" fmla="*/ 91187 w 504653"/>
                    <a:gd name="connsiteY0" fmla="*/ 1049255 h 1049255"/>
                    <a:gd name="connsiteX1" fmla="*/ 246859 w 504653"/>
                    <a:gd name="connsiteY1" fmla="*/ 0 h 1049255"/>
                    <a:gd name="connsiteX2" fmla="*/ 402531 w 504653"/>
                    <a:gd name="connsiteY2" fmla="*/ 1049255 h 1049255"/>
                    <a:gd name="connsiteX3" fmla="*/ 91187 w 504653"/>
                    <a:gd name="connsiteY3" fmla="*/ 1049255 h 1049255"/>
                    <a:gd name="connsiteX0" fmla="*/ 91187 w 500775"/>
                    <a:gd name="connsiteY0" fmla="*/ 1049255 h 1049255"/>
                    <a:gd name="connsiteX1" fmla="*/ 246859 w 500775"/>
                    <a:gd name="connsiteY1" fmla="*/ 0 h 1049255"/>
                    <a:gd name="connsiteX2" fmla="*/ 402531 w 500775"/>
                    <a:gd name="connsiteY2" fmla="*/ 1049255 h 1049255"/>
                    <a:gd name="connsiteX3" fmla="*/ 91187 w 500775"/>
                    <a:gd name="connsiteY3" fmla="*/ 1049255 h 1049255"/>
                    <a:gd name="connsiteX0" fmla="*/ 91187 w 484758"/>
                    <a:gd name="connsiteY0" fmla="*/ 1049255 h 1049255"/>
                    <a:gd name="connsiteX1" fmla="*/ 246859 w 484758"/>
                    <a:gd name="connsiteY1" fmla="*/ 0 h 1049255"/>
                    <a:gd name="connsiteX2" fmla="*/ 402531 w 484758"/>
                    <a:gd name="connsiteY2" fmla="*/ 1049255 h 1049255"/>
                    <a:gd name="connsiteX3" fmla="*/ 91187 w 484758"/>
                    <a:gd name="connsiteY3" fmla="*/ 1049255 h 1049255"/>
                    <a:gd name="connsiteX0" fmla="*/ 91187 w 488692"/>
                    <a:gd name="connsiteY0" fmla="*/ 1049255 h 1049255"/>
                    <a:gd name="connsiteX1" fmla="*/ 246859 w 488692"/>
                    <a:gd name="connsiteY1" fmla="*/ 0 h 1049255"/>
                    <a:gd name="connsiteX2" fmla="*/ 402531 w 488692"/>
                    <a:gd name="connsiteY2" fmla="*/ 1049255 h 1049255"/>
                    <a:gd name="connsiteX3" fmla="*/ 91187 w 488692"/>
                    <a:gd name="connsiteY3" fmla="*/ 1049255 h 1049255"/>
                    <a:gd name="connsiteX0" fmla="*/ 91187 w 492707"/>
                    <a:gd name="connsiteY0" fmla="*/ 1049255 h 1049255"/>
                    <a:gd name="connsiteX1" fmla="*/ 246859 w 492707"/>
                    <a:gd name="connsiteY1" fmla="*/ 0 h 1049255"/>
                    <a:gd name="connsiteX2" fmla="*/ 402531 w 492707"/>
                    <a:gd name="connsiteY2" fmla="*/ 1049255 h 1049255"/>
                    <a:gd name="connsiteX3" fmla="*/ 91187 w 492707"/>
                    <a:gd name="connsiteY3" fmla="*/ 1049255 h 1049255"/>
                    <a:gd name="connsiteX0" fmla="*/ 95257 w 496777"/>
                    <a:gd name="connsiteY0" fmla="*/ 1049255 h 1049255"/>
                    <a:gd name="connsiteX1" fmla="*/ 250929 w 496777"/>
                    <a:gd name="connsiteY1" fmla="*/ 0 h 1049255"/>
                    <a:gd name="connsiteX2" fmla="*/ 406601 w 496777"/>
                    <a:gd name="connsiteY2" fmla="*/ 1049255 h 1049255"/>
                    <a:gd name="connsiteX3" fmla="*/ 95257 w 496777"/>
                    <a:gd name="connsiteY3" fmla="*/ 1049255 h 1049255"/>
                    <a:gd name="connsiteX0" fmla="*/ 95257 w 485293"/>
                    <a:gd name="connsiteY0" fmla="*/ 1049255 h 1049255"/>
                    <a:gd name="connsiteX1" fmla="*/ 250929 w 485293"/>
                    <a:gd name="connsiteY1" fmla="*/ 0 h 1049255"/>
                    <a:gd name="connsiteX2" fmla="*/ 406601 w 485293"/>
                    <a:gd name="connsiteY2" fmla="*/ 1049255 h 1049255"/>
                    <a:gd name="connsiteX3" fmla="*/ 95257 w 485293"/>
                    <a:gd name="connsiteY3" fmla="*/ 1049255 h 1049255"/>
                    <a:gd name="connsiteX0" fmla="*/ 95257 w 494828"/>
                    <a:gd name="connsiteY0" fmla="*/ 1049255 h 1049255"/>
                    <a:gd name="connsiteX1" fmla="*/ 250929 w 494828"/>
                    <a:gd name="connsiteY1" fmla="*/ 0 h 1049255"/>
                    <a:gd name="connsiteX2" fmla="*/ 406601 w 494828"/>
                    <a:gd name="connsiteY2" fmla="*/ 1049255 h 1049255"/>
                    <a:gd name="connsiteX3" fmla="*/ 95257 w 494828"/>
                    <a:gd name="connsiteY3" fmla="*/ 1049255 h 1049255"/>
                    <a:gd name="connsiteX0" fmla="*/ 95257 w 493814"/>
                    <a:gd name="connsiteY0" fmla="*/ 1049255 h 1049255"/>
                    <a:gd name="connsiteX1" fmla="*/ 250929 w 493814"/>
                    <a:gd name="connsiteY1" fmla="*/ 0 h 1049255"/>
                    <a:gd name="connsiteX2" fmla="*/ 406601 w 493814"/>
                    <a:gd name="connsiteY2" fmla="*/ 1049255 h 1049255"/>
                    <a:gd name="connsiteX3" fmla="*/ 95257 w 493814"/>
                    <a:gd name="connsiteY3" fmla="*/ 1049255 h 1049255"/>
                    <a:gd name="connsiteX0" fmla="*/ 95257 w 496864"/>
                    <a:gd name="connsiteY0" fmla="*/ 1049255 h 1049255"/>
                    <a:gd name="connsiteX1" fmla="*/ 250929 w 496864"/>
                    <a:gd name="connsiteY1" fmla="*/ 0 h 1049255"/>
                    <a:gd name="connsiteX2" fmla="*/ 406601 w 496864"/>
                    <a:gd name="connsiteY2" fmla="*/ 1049255 h 1049255"/>
                    <a:gd name="connsiteX3" fmla="*/ 95257 w 496864"/>
                    <a:gd name="connsiteY3" fmla="*/ 1049255 h 1049255"/>
                    <a:gd name="connsiteX0" fmla="*/ 95257 w 497887"/>
                    <a:gd name="connsiteY0" fmla="*/ 1049255 h 1049255"/>
                    <a:gd name="connsiteX1" fmla="*/ 250929 w 497887"/>
                    <a:gd name="connsiteY1" fmla="*/ 0 h 1049255"/>
                    <a:gd name="connsiteX2" fmla="*/ 406601 w 497887"/>
                    <a:gd name="connsiteY2" fmla="*/ 1049255 h 1049255"/>
                    <a:gd name="connsiteX3" fmla="*/ 95257 w 497887"/>
                    <a:gd name="connsiteY3" fmla="*/ 1049255 h 1049255"/>
                    <a:gd name="connsiteX0" fmla="*/ 95257 w 495969"/>
                    <a:gd name="connsiteY0" fmla="*/ 1049255 h 1049255"/>
                    <a:gd name="connsiteX1" fmla="*/ 250929 w 495969"/>
                    <a:gd name="connsiteY1" fmla="*/ 0 h 1049255"/>
                    <a:gd name="connsiteX2" fmla="*/ 406601 w 495969"/>
                    <a:gd name="connsiteY2" fmla="*/ 1049255 h 1049255"/>
                    <a:gd name="connsiteX3" fmla="*/ 95257 w 495969"/>
                    <a:gd name="connsiteY3" fmla="*/ 1049255 h 104925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95969" h="1049255">
                      <a:moveTo>
                        <a:pt x="95257" y="1049255"/>
                      </a:moveTo>
                      <a:cubicBezTo>
                        <a:pt x="6676" y="723357"/>
                        <a:pt x="-121664" y="317947"/>
                        <a:pt x="250929" y="0"/>
                      </a:cubicBezTo>
                      <a:cubicBezTo>
                        <a:pt x="612920" y="328549"/>
                        <a:pt x="489882" y="781667"/>
                        <a:pt x="406601" y="1049255"/>
                      </a:cubicBezTo>
                      <a:lnTo>
                        <a:pt x="95257" y="1049255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2" name="자유형: 도형 21">
                  <a:extLst>
                    <a:ext uri="{FF2B5EF4-FFF2-40B4-BE49-F238E27FC236}">
                      <a16:creationId xmlns="" xmlns:a16="http://schemas.microsoft.com/office/drawing/2014/main" id="{56F15390-B3DB-4D76-834D-291CE0D12AD3}"/>
                    </a:ext>
                  </a:extLst>
                </p:cNvPr>
                <p:cNvSpPr/>
                <p:nvPr userDrawn="1"/>
              </p:nvSpPr>
              <p:spPr>
                <a:xfrm>
                  <a:off x="5939427" y="102551"/>
                  <a:ext cx="364003" cy="92935"/>
                </a:xfrm>
                <a:custGeom>
                  <a:avLst/>
                  <a:gdLst>
                    <a:gd name="connsiteX0" fmla="*/ 0 w 364003"/>
                    <a:gd name="connsiteY0" fmla="*/ 0 h 92935"/>
                    <a:gd name="connsiteX1" fmla="*/ 364003 w 364003"/>
                    <a:gd name="connsiteY1" fmla="*/ 0 h 92935"/>
                    <a:gd name="connsiteX2" fmla="*/ 336518 w 364003"/>
                    <a:gd name="connsiteY2" fmla="*/ 92935 h 92935"/>
                    <a:gd name="connsiteX3" fmla="*/ 25174 w 364003"/>
                    <a:gd name="connsiteY3" fmla="*/ 92935 h 929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64003" h="92935">
                      <a:moveTo>
                        <a:pt x="0" y="0"/>
                      </a:moveTo>
                      <a:lnTo>
                        <a:pt x="364003" y="0"/>
                      </a:lnTo>
                      <a:lnTo>
                        <a:pt x="336518" y="92935"/>
                      </a:lnTo>
                      <a:lnTo>
                        <a:pt x="25174" y="92935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3" name="자유형: 도형 22">
                  <a:extLst>
                    <a:ext uri="{FF2B5EF4-FFF2-40B4-BE49-F238E27FC236}">
                      <a16:creationId xmlns="" xmlns:a16="http://schemas.microsoft.com/office/drawing/2014/main" id="{3BA87288-70D8-4753-8DAA-8CA1C332EF6C}"/>
                    </a:ext>
                  </a:extLst>
                </p:cNvPr>
                <p:cNvSpPr/>
                <p:nvPr userDrawn="1"/>
              </p:nvSpPr>
              <p:spPr>
                <a:xfrm>
                  <a:off x="5893989" y="-857099"/>
                  <a:ext cx="444279" cy="350537"/>
                </a:xfrm>
                <a:custGeom>
                  <a:avLst/>
                  <a:gdLst>
                    <a:gd name="connsiteX0" fmla="*/ 227272 w 444279"/>
                    <a:gd name="connsiteY0" fmla="*/ 0 h 350537"/>
                    <a:gd name="connsiteX1" fmla="*/ 440556 w 444279"/>
                    <a:gd name="connsiteY1" fmla="*/ 335046 h 350537"/>
                    <a:gd name="connsiteX2" fmla="*/ 444279 w 444279"/>
                    <a:gd name="connsiteY2" fmla="*/ 350537 h 350537"/>
                    <a:gd name="connsiteX3" fmla="*/ 0 w 444279"/>
                    <a:gd name="connsiteY3" fmla="*/ 350537 h 350537"/>
                    <a:gd name="connsiteX4" fmla="*/ 8223 w 444279"/>
                    <a:gd name="connsiteY4" fmla="*/ 318604 h 350537"/>
                    <a:gd name="connsiteX5" fmla="*/ 227272 w 444279"/>
                    <a:gd name="connsiteY5" fmla="*/ 0 h 3505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44279" h="350537">
                      <a:moveTo>
                        <a:pt x="227272" y="0"/>
                      </a:moveTo>
                      <a:cubicBezTo>
                        <a:pt x="340394" y="102672"/>
                        <a:pt x="406151" y="217508"/>
                        <a:pt x="440556" y="335046"/>
                      </a:cubicBezTo>
                      <a:lnTo>
                        <a:pt x="444279" y="350537"/>
                      </a:lnTo>
                      <a:lnTo>
                        <a:pt x="0" y="350537"/>
                      </a:lnTo>
                      <a:lnTo>
                        <a:pt x="8223" y="318604"/>
                      </a:lnTo>
                      <a:cubicBezTo>
                        <a:pt x="43321" y="207258"/>
                        <a:pt x="110837" y="99358"/>
                        <a:pt x="227272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7" name="타원 16">
                <a:extLst>
                  <a:ext uri="{FF2B5EF4-FFF2-40B4-BE49-F238E27FC236}">
                    <a16:creationId xmlns="" xmlns:a16="http://schemas.microsoft.com/office/drawing/2014/main" id="{AD475AD4-CA04-4B61-9BB4-408BA6A11E05}"/>
                  </a:ext>
                </a:extLst>
              </p:cNvPr>
              <p:cNvSpPr/>
              <p:nvPr userDrawn="1"/>
            </p:nvSpPr>
            <p:spPr>
              <a:xfrm>
                <a:off x="5535216" y="-351600"/>
                <a:ext cx="180000" cy="180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직사각형 17">
                <a:extLst>
                  <a:ext uri="{FF2B5EF4-FFF2-40B4-BE49-F238E27FC236}">
                    <a16:creationId xmlns="" xmlns:a16="http://schemas.microsoft.com/office/drawing/2014/main" id="{1B106404-A3F8-4193-8435-FA430BEB5473}"/>
                  </a:ext>
                </a:extLst>
              </p:cNvPr>
              <p:cNvSpPr/>
              <p:nvPr userDrawn="1"/>
            </p:nvSpPr>
            <p:spPr>
              <a:xfrm flipH="1">
                <a:off x="5614416" y="6445"/>
                <a:ext cx="21600" cy="4320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자유형: 도형 18">
                <a:extLst>
                  <a:ext uri="{FF2B5EF4-FFF2-40B4-BE49-F238E27FC236}">
                    <a16:creationId xmlns="" xmlns:a16="http://schemas.microsoft.com/office/drawing/2014/main" id="{9408417A-6F35-4CB8-93DD-4FB5074FE702}"/>
                  </a:ext>
                </a:extLst>
              </p:cNvPr>
              <p:cNvSpPr/>
              <p:nvPr userDrawn="1"/>
            </p:nvSpPr>
            <p:spPr>
              <a:xfrm>
                <a:off x="5304862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자유형: 도형 19">
                <a:extLst>
                  <a:ext uri="{FF2B5EF4-FFF2-40B4-BE49-F238E27FC236}">
                    <a16:creationId xmlns="" xmlns:a16="http://schemas.microsoft.com/office/drawing/2014/main" id="{3058858D-8ACE-40F2-B778-D2BFBF4553F3}"/>
                  </a:ext>
                </a:extLst>
              </p:cNvPr>
              <p:cNvSpPr/>
              <p:nvPr userDrawn="1"/>
            </p:nvSpPr>
            <p:spPr>
              <a:xfrm flipH="1">
                <a:off x="5807099" y="-1556"/>
                <a:ext cx="143653" cy="453224"/>
              </a:xfrm>
              <a:custGeom>
                <a:avLst/>
                <a:gdLst>
                  <a:gd name="connsiteX0" fmla="*/ 71561 w 116619"/>
                  <a:gd name="connsiteY0" fmla="*/ 0 h 453224"/>
                  <a:gd name="connsiteX1" fmla="*/ 116619 w 116619"/>
                  <a:gd name="connsiteY1" fmla="*/ 145774 h 453224"/>
                  <a:gd name="connsiteX2" fmla="*/ 0 w 116619"/>
                  <a:gd name="connsiteY2" fmla="*/ 453224 h 453224"/>
                  <a:gd name="connsiteX3" fmla="*/ 71561 w 116619"/>
                  <a:gd name="connsiteY3" fmla="*/ 0 h 453224"/>
                  <a:gd name="connsiteX0" fmla="*/ 78782 w 123840"/>
                  <a:gd name="connsiteY0" fmla="*/ 0 h 453224"/>
                  <a:gd name="connsiteX1" fmla="*/ 123840 w 123840"/>
                  <a:gd name="connsiteY1" fmla="*/ 145774 h 453224"/>
                  <a:gd name="connsiteX2" fmla="*/ 7221 w 123840"/>
                  <a:gd name="connsiteY2" fmla="*/ 453224 h 453224"/>
                  <a:gd name="connsiteX3" fmla="*/ 78782 w 123840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3711 w 138769"/>
                  <a:gd name="connsiteY0" fmla="*/ 0 h 453224"/>
                  <a:gd name="connsiteX1" fmla="*/ 138769 w 138769"/>
                  <a:gd name="connsiteY1" fmla="*/ 145774 h 453224"/>
                  <a:gd name="connsiteX2" fmla="*/ 22150 w 138769"/>
                  <a:gd name="connsiteY2" fmla="*/ 453224 h 453224"/>
                  <a:gd name="connsiteX3" fmla="*/ 93711 w 138769"/>
                  <a:gd name="connsiteY3" fmla="*/ 0 h 453224"/>
                  <a:gd name="connsiteX0" fmla="*/ 95845 w 140903"/>
                  <a:gd name="connsiteY0" fmla="*/ 0 h 453224"/>
                  <a:gd name="connsiteX1" fmla="*/ 140903 w 140903"/>
                  <a:gd name="connsiteY1" fmla="*/ 145774 h 453224"/>
                  <a:gd name="connsiteX2" fmla="*/ 24284 w 140903"/>
                  <a:gd name="connsiteY2" fmla="*/ 453224 h 453224"/>
                  <a:gd name="connsiteX3" fmla="*/ 95845 w 140903"/>
                  <a:gd name="connsiteY3" fmla="*/ 0 h 453224"/>
                  <a:gd name="connsiteX0" fmla="*/ 98595 w 143653"/>
                  <a:gd name="connsiteY0" fmla="*/ 0 h 453224"/>
                  <a:gd name="connsiteX1" fmla="*/ 143653 w 143653"/>
                  <a:gd name="connsiteY1" fmla="*/ 145774 h 453224"/>
                  <a:gd name="connsiteX2" fmla="*/ 27034 w 143653"/>
                  <a:gd name="connsiteY2" fmla="*/ 453224 h 453224"/>
                  <a:gd name="connsiteX3" fmla="*/ 98595 w 143653"/>
                  <a:gd name="connsiteY3" fmla="*/ 0 h 45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3653" h="453224">
                    <a:moveTo>
                      <a:pt x="98595" y="0"/>
                    </a:moveTo>
                    <a:lnTo>
                      <a:pt x="143653" y="145774"/>
                    </a:lnTo>
                    <a:cubicBezTo>
                      <a:pt x="38518" y="232356"/>
                      <a:pt x="50005" y="387847"/>
                      <a:pt x="27034" y="453224"/>
                    </a:cubicBezTo>
                    <a:cubicBezTo>
                      <a:pt x="5831" y="365759"/>
                      <a:pt x="-47179" y="100716"/>
                      <a:pt x="9859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2" name="Frame 11"/>
          <p:cNvSpPr/>
          <p:nvPr userDrawn="1"/>
        </p:nvSpPr>
        <p:spPr>
          <a:xfrm>
            <a:off x="251520" y="439642"/>
            <a:ext cx="8640960" cy="4410467"/>
          </a:xfrm>
          <a:prstGeom prst="frame">
            <a:avLst>
              <a:gd name="adj1" fmla="val 123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33" tIns="45717" rIns="91433" bIns="4571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4" name="群組 23"/>
          <p:cNvGrpSpPr/>
          <p:nvPr userDrawn="1"/>
        </p:nvGrpSpPr>
        <p:grpSpPr>
          <a:xfrm>
            <a:off x="73596" y="-44085"/>
            <a:ext cx="2037642" cy="538278"/>
            <a:chOff x="6444208" y="4328640"/>
            <a:chExt cx="3088829" cy="1001713"/>
          </a:xfrm>
        </p:grpSpPr>
        <p:pic>
          <p:nvPicPr>
            <p:cNvPr id="25" name="Picture 8" descr="kyec copy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88224" y="4328640"/>
              <a:ext cx="2944813" cy="1001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10" descr="Logo(gif)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208" y="4515965"/>
              <a:ext cx="696912" cy="627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17899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群組 14"/>
          <p:cNvGrpSpPr/>
          <p:nvPr userDrawn="1"/>
        </p:nvGrpSpPr>
        <p:grpSpPr>
          <a:xfrm>
            <a:off x="8618986" y="4646064"/>
            <a:ext cx="472113" cy="376826"/>
            <a:chOff x="827739" y="2184232"/>
            <a:chExt cx="624407" cy="532162"/>
          </a:xfrm>
        </p:grpSpPr>
        <p:sp>
          <p:nvSpPr>
            <p:cNvPr id="20" name="Oval 3638"/>
            <p:cNvSpPr>
              <a:spLocks noChangeArrowheads="1"/>
            </p:cNvSpPr>
            <p:nvPr/>
          </p:nvSpPr>
          <p:spPr bwMode="auto">
            <a:xfrm>
              <a:off x="962553" y="2269378"/>
              <a:ext cx="63860" cy="56764"/>
            </a:xfrm>
            <a:prstGeom prst="ellipse">
              <a:avLst/>
            </a:prstGeom>
            <a:solidFill>
              <a:srgbClr val="E26E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Oval 3639"/>
            <p:cNvSpPr>
              <a:spLocks noChangeArrowheads="1"/>
            </p:cNvSpPr>
            <p:nvPr/>
          </p:nvSpPr>
          <p:spPr bwMode="auto">
            <a:xfrm>
              <a:off x="1083177" y="2184232"/>
              <a:ext cx="99336" cy="92242"/>
            </a:xfrm>
            <a:prstGeom prst="ellipse">
              <a:avLst/>
            </a:prstGeom>
            <a:solidFill>
              <a:srgbClr val="E754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Oval 3640"/>
            <p:cNvSpPr>
              <a:spLocks noChangeArrowheads="1"/>
            </p:cNvSpPr>
            <p:nvPr/>
          </p:nvSpPr>
          <p:spPr bwMode="auto">
            <a:xfrm>
              <a:off x="1253468" y="2269378"/>
              <a:ext cx="56764" cy="56764"/>
            </a:xfrm>
            <a:prstGeom prst="ellipse">
              <a:avLst/>
            </a:prstGeom>
            <a:solidFill>
              <a:srgbClr val="E26E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Rectangle 3641"/>
            <p:cNvSpPr>
              <a:spLocks noChangeArrowheads="1"/>
            </p:cNvSpPr>
            <p:nvPr/>
          </p:nvSpPr>
          <p:spPr bwMode="auto">
            <a:xfrm>
              <a:off x="941264" y="2624152"/>
              <a:ext cx="383156" cy="92242"/>
            </a:xfrm>
            <a:prstGeom prst="rect">
              <a:avLst/>
            </a:prstGeom>
            <a:solidFill>
              <a:srgbClr val="FAD9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Rectangle 3642"/>
            <p:cNvSpPr>
              <a:spLocks noChangeArrowheads="1"/>
            </p:cNvSpPr>
            <p:nvPr/>
          </p:nvSpPr>
          <p:spPr bwMode="auto">
            <a:xfrm>
              <a:off x="941264" y="2624152"/>
              <a:ext cx="383156" cy="92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Oval 3643"/>
            <p:cNvSpPr>
              <a:spLocks noChangeArrowheads="1"/>
            </p:cNvSpPr>
            <p:nvPr/>
          </p:nvSpPr>
          <p:spPr bwMode="auto">
            <a:xfrm>
              <a:off x="1345710" y="2240996"/>
              <a:ext cx="106436" cy="99336"/>
            </a:xfrm>
            <a:prstGeom prst="ellipse">
              <a:avLst/>
            </a:prstGeom>
            <a:solidFill>
              <a:srgbClr val="E754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Oval 3644"/>
            <p:cNvSpPr>
              <a:spLocks noChangeArrowheads="1"/>
            </p:cNvSpPr>
            <p:nvPr/>
          </p:nvSpPr>
          <p:spPr bwMode="auto">
            <a:xfrm>
              <a:off x="827739" y="2248092"/>
              <a:ext cx="106436" cy="92242"/>
            </a:xfrm>
            <a:prstGeom prst="ellipse">
              <a:avLst/>
            </a:prstGeom>
            <a:solidFill>
              <a:srgbClr val="E754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3645"/>
            <p:cNvSpPr>
              <a:spLocks/>
            </p:cNvSpPr>
            <p:nvPr/>
          </p:nvSpPr>
          <p:spPr bwMode="auto">
            <a:xfrm>
              <a:off x="905790" y="2290665"/>
              <a:ext cx="475405" cy="312202"/>
            </a:xfrm>
            <a:custGeom>
              <a:avLst/>
              <a:gdLst>
                <a:gd name="T0" fmla="*/ 86 w 94"/>
                <a:gd name="T1" fmla="*/ 10 h 61"/>
                <a:gd name="T2" fmla="*/ 72 w 94"/>
                <a:gd name="T3" fmla="*/ 23 h 61"/>
                <a:gd name="T4" fmla="*/ 73 w 94"/>
                <a:gd name="T5" fmla="*/ 10 h 61"/>
                <a:gd name="T6" fmla="*/ 68 w 94"/>
                <a:gd name="T7" fmla="*/ 10 h 61"/>
                <a:gd name="T8" fmla="*/ 60 w 94"/>
                <a:gd name="T9" fmla="*/ 20 h 61"/>
                <a:gd name="T10" fmla="*/ 49 w 94"/>
                <a:gd name="T11" fmla="*/ 3 h 61"/>
                <a:gd name="T12" fmla="*/ 41 w 94"/>
                <a:gd name="T13" fmla="*/ 3 h 61"/>
                <a:gd name="T14" fmla="*/ 30 w 94"/>
                <a:gd name="T15" fmla="*/ 20 h 61"/>
                <a:gd name="T16" fmla="*/ 23 w 94"/>
                <a:gd name="T17" fmla="*/ 10 h 61"/>
                <a:gd name="T18" fmla="*/ 19 w 94"/>
                <a:gd name="T19" fmla="*/ 10 h 61"/>
                <a:gd name="T20" fmla="*/ 20 w 94"/>
                <a:gd name="T21" fmla="*/ 24 h 61"/>
                <a:gd name="T22" fmla="*/ 6 w 94"/>
                <a:gd name="T23" fmla="*/ 10 h 61"/>
                <a:gd name="T24" fmla="*/ 0 w 94"/>
                <a:gd name="T25" fmla="*/ 13 h 61"/>
                <a:gd name="T26" fmla="*/ 9 w 94"/>
                <a:gd name="T27" fmla="*/ 61 h 61"/>
                <a:gd name="T28" fmla="*/ 81 w 94"/>
                <a:gd name="T29" fmla="*/ 61 h 61"/>
                <a:gd name="T30" fmla="*/ 94 w 94"/>
                <a:gd name="T31" fmla="*/ 14 h 61"/>
                <a:gd name="T32" fmla="*/ 86 w 94"/>
                <a:gd name="T33" fmla="*/ 1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" h="61">
                  <a:moveTo>
                    <a:pt x="86" y="10"/>
                  </a:moveTo>
                  <a:cubicBezTo>
                    <a:pt x="72" y="23"/>
                    <a:pt x="72" y="23"/>
                    <a:pt x="72" y="23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3" y="10"/>
                    <a:pt x="71" y="7"/>
                    <a:pt x="68" y="1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6" y="0"/>
                    <a:pt x="41" y="3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23" y="10"/>
                    <a:pt x="23" y="10"/>
                    <a:pt x="23" y="10"/>
                  </a:cubicBezTo>
                  <a:cubicBezTo>
                    <a:pt x="23" y="10"/>
                    <a:pt x="21" y="7"/>
                    <a:pt x="19" y="10"/>
                  </a:cubicBezTo>
                  <a:cubicBezTo>
                    <a:pt x="20" y="24"/>
                    <a:pt x="20" y="24"/>
                    <a:pt x="20" y="24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2" y="9"/>
                    <a:pt x="0" y="13"/>
                  </a:cubicBezTo>
                  <a:cubicBezTo>
                    <a:pt x="9" y="61"/>
                    <a:pt x="9" y="61"/>
                    <a:pt x="9" y="61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94" y="14"/>
                    <a:pt x="94" y="14"/>
                    <a:pt x="94" y="14"/>
                  </a:cubicBezTo>
                  <a:cubicBezTo>
                    <a:pt x="94" y="14"/>
                    <a:pt x="92" y="8"/>
                    <a:pt x="86" y="10"/>
                  </a:cubicBezTo>
                </a:path>
              </a:pathLst>
            </a:custGeom>
            <a:solidFill>
              <a:srgbClr val="FAD9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3646"/>
            <p:cNvSpPr>
              <a:spLocks noEditPoints="1"/>
            </p:cNvSpPr>
            <p:nvPr/>
          </p:nvSpPr>
          <p:spPr bwMode="auto">
            <a:xfrm>
              <a:off x="976744" y="2304856"/>
              <a:ext cx="212867" cy="113527"/>
            </a:xfrm>
            <a:custGeom>
              <a:avLst/>
              <a:gdLst>
                <a:gd name="T0" fmla="*/ 0 w 41"/>
                <a:gd name="T1" fmla="*/ 17 h 22"/>
                <a:gd name="T2" fmla="*/ 0 w 41"/>
                <a:gd name="T3" fmla="*/ 17 h 22"/>
                <a:gd name="T4" fmla="*/ 5 w 41"/>
                <a:gd name="T5" fmla="*/ 22 h 22"/>
                <a:gd name="T6" fmla="*/ 5 w 41"/>
                <a:gd name="T7" fmla="*/ 22 h 22"/>
                <a:gd name="T8" fmla="*/ 0 w 41"/>
                <a:gd name="T9" fmla="*/ 17 h 22"/>
                <a:gd name="T10" fmla="*/ 9 w 41"/>
                <a:gd name="T11" fmla="*/ 9 h 22"/>
                <a:gd name="T12" fmla="*/ 9 w 41"/>
                <a:gd name="T13" fmla="*/ 9 h 22"/>
                <a:gd name="T14" fmla="*/ 15 w 41"/>
                <a:gd name="T15" fmla="*/ 18 h 22"/>
                <a:gd name="T16" fmla="*/ 15 w 41"/>
                <a:gd name="T17" fmla="*/ 18 h 22"/>
                <a:gd name="T18" fmla="*/ 9 w 41"/>
                <a:gd name="T19" fmla="*/ 9 h 22"/>
                <a:gd name="T20" fmla="*/ 30 w 41"/>
                <a:gd name="T21" fmla="*/ 0 h 22"/>
                <a:gd name="T22" fmla="*/ 30 w 41"/>
                <a:gd name="T23" fmla="*/ 0 h 22"/>
                <a:gd name="T24" fmla="*/ 34 w 41"/>
                <a:gd name="T25" fmla="*/ 1 h 22"/>
                <a:gd name="T26" fmla="*/ 41 w 41"/>
                <a:gd name="T27" fmla="*/ 12 h 22"/>
                <a:gd name="T28" fmla="*/ 41 w 41"/>
                <a:gd name="T29" fmla="*/ 12 h 22"/>
                <a:gd name="T30" fmla="*/ 34 w 41"/>
                <a:gd name="T31" fmla="*/ 1 h 22"/>
                <a:gd name="T32" fmla="*/ 30 w 41"/>
                <a:gd name="T3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22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9" y="9"/>
                    <a:pt x="9" y="9"/>
                    <a:pt x="9" y="9"/>
                  </a:cubicBezTo>
                  <a:moveTo>
                    <a:pt x="30" y="0"/>
                  </a:move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34" y="1"/>
                    <a:pt x="34" y="1"/>
                    <a:pt x="34" y="1"/>
                  </a:cubicBezTo>
                  <a:cubicBezTo>
                    <a:pt x="34" y="1"/>
                    <a:pt x="33" y="0"/>
                    <a:pt x="30" y="0"/>
                  </a:cubicBezTo>
                </a:path>
              </a:pathLst>
            </a:custGeom>
            <a:solidFill>
              <a:srgbClr val="624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3647"/>
            <p:cNvSpPr>
              <a:spLocks/>
            </p:cNvSpPr>
            <p:nvPr/>
          </p:nvSpPr>
          <p:spPr bwMode="auto">
            <a:xfrm>
              <a:off x="919979" y="2304856"/>
              <a:ext cx="269631" cy="298011"/>
            </a:xfrm>
            <a:custGeom>
              <a:avLst/>
              <a:gdLst>
                <a:gd name="T0" fmla="*/ 42 w 53"/>
                <a:gd name="T1" fmla="*/ 0 h 59"/>
                <a:gd name="T2" fmla="*/ 38 w 53"/>
                <a:gd name="T3" fmla="*/ 1 h 59"/>
                <a:gd name="T4" fmla="*/ 27 w 53"/>
                <a:gd name="T5" fmla="*/ 18 h 59"/>
                <a:gd name="T6" fmla="*/ 27 w 53"/>
                <a:gd name="T7" fmla="*/ 18 h 59"/>
                <a:gd name="T8" fmla="*/ 27 w 53"/>
                <a:gd name="T9" fmla="*/ 18 h 59"/>
                <a:gd name="T10" fmla="*/ 21 w 53"/>
                <a:gd name="T11" fmla="*/ 9 h 59"/>
                <a:gd name="T12" fmla="*/ 16 w 53"/>
                <a:gd name="T13" fmla="*/ 14 h 59"/>
                <a:gd name="T14" fmla="*/ 17 w 53"/>
                <a:gd name="T15" fmla="*/ 22 h 59"/>
                <a:gd name="T16" fmla="*/ 17 w 53"/>
                <a:gd name="T17" fmla="*/ 22 h 59"/>
                <a:gd name="T18" fmla="*/ 17 w 53"/>
                <a:gd name="T19" fmla="*/ 22 h 59"/>
                <a:gd name="T20" fmla="*/ 12 w 53"/>
                <a:gd name="T21" fmla="*/ 17 h 59"/>
                <a:gd name="T22" fmla="*/ 0 w 53"/>
                <a:gd name="T23" fmla="*/ 30 h 59"/>
                <a:gd name="T24" fmla="*/ 6 w 53"/>
                <a:gd name="T25" fmla="*/ 59 h 59"/>
                <a:gd name="T26" fmla="*/ 6 w 53"/>
                <a:gd name="T27" fmla="*/ 59 h 59"/>
                <a:gd name="T28" fmla="*/ 53 w 53"/>
                <a:gd name="T29" fmla="*/ 12 h 59"/>
                <a:gd name="T30" fmla="*/ 46 w 53"/>
                <a:gd name="T31" fmla="*/ 1 h 59"/>
                <a:gd name="T32" fmla="*/ 42 w 53"/>
                <a:gd name="T33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" h="59">
                  <a:moveTo>
                    <a:pt x="42" y="0"/>
                  </a:moveTo>
                  <a:cubicBezTo>
                    <a:pt x="41" y="0"/>
                    <a:pt x="40" y="0"/>
                    <a:pt x="38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5" y="0"/>
                    <a:pt x="42" y="0"/>
                  </a:cubicBezTo>
                </a:path>
              </a:pathLst>
            </a:custGeom>
            <a:solidFill>
              <a:srgbClr val="F4C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3648"/>
            <p:cNvSpPr>
              <a:spLocks/>
            </p:cNvSpPr>
            <p:nvPr/>
          </p:nvSpPr>
          <p:spPr bwMode="auto">
            <a:xfrm>
              <a:off x="1175419" y="2624152"/>
              <a:ext cx="149009" cy="35480"/>
            </a:xfrm>
            <a:custGeom>
              <a:avLst/>
              <a:gdLst>
                <a:gd name="T0" fmla="*/ 21 w 21"/>
                <a:gd name="T1" fmla="*/ 0 h 5"/>
                <a:gd name="T2" fmla="*/ 0 w 21"/>
                <a:gd name="T3" fmla="*/ 0 h 5"/>
                <a:gd name="T4" fmla="*/ 21 w 21"/>
                <a:gd name="T5" fmla="*/ 0 h 5"/>
                <a:gd name="T6" fmla="*/ 21 w 21"/>
                <a:gd name="T7" fmla="*/ 5 h 5"/>
                <a:gd name="T8" fmla="*/ 21 w 21"/>
                <a:gd name="T9" fmla="*/ 5 h 5"/>
                <a:gd name="T10" fmla="*/ 21 w 21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5">
                  <a:moveTo>
                    <a:pt x="21" y="0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24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3649"/>
            <p:cNvSpPr>
              <a:spLocks/>
            </p:cNvSpPr>
            <p:nvPr/>
          </p:nvSpPr>
          <p:spPr bwMode="auto">
            <a:xfrm>
              <a:off x="1175419" y="2624152"/>
              <a:ext cx="149009" cy="35480"/>
            </a:xfrm>
            <a:custGeom>
              <a:avLst/>
              <a:gdLst>
                <a:gd name="T0" fmla="*/ 21 w 21"/>
                <a:gd name="T1" fmla="*/ 0 h 5"/>
                <a:gd name="T2" fmla="*/ 0 w 21"/>
                <a:gd name="T3" fmla="*/ 0 h 5"/>
                <a:gd name="T4" fmla="*/ 21 w 21"/>
                <a:gd name="T5" fmla="*/ 0 h 5"/>
                <a:gd name="T6" fmla="*/ 21 w 21"/>
                <a:gd name="T7" fmla="*/ 5 h 5"/>
                <a:gd name="T8" fmla="*/ 21 w 21"/>
                <a:gd name="T9" fmla="*/ 5 h 5"/>
                <a:gd name="T10" fmla="*/ 21 w 21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5">
                  <a:moveTo>
                    <a:pt x="21" y="0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3650"/>
            <p:cNvSpPr>
              <a:spLocks/>
            </p:cNvSpPr>
            <p:nvPr/>
          </p:nvSpPr>
          <p:spPr bwMode="auto">
            <a:xfrm>
              <a:off x="1083177" y="2624152"/>
              <a:ext cx="241246" cy="92242"/>
            </a:xfrm>
            <a:custGeom>
              <a:avLst/>
              <a:gdLst>
                <a:gd name="T0" fmla="*/ 34 w 34"/>
                <a:gd name="T1" fmla="*/ 0 h 13"/>
                <a:gd name="T2" fmla="*/ 13 w 34"/>
                <a:gd name="T3" fmla="*/ 0 h 13"/>
                <a:gd name="T4" fmla="*/ 0 w 34"/>
                <a:gd name="T5" fmla="*/ 13 h 13"/>
                <a:gd name="T6" fmla="*/ 26 w 34"/>
                <a:gd name="T7" fmla="*/ 13 h 13"/>
                <a:gd name="T8" fmla="*/ 34 w 34"/>
                <a:gd name="T9" fmla="*/ 5 h 13"/>
                <a:gd name="T10" fmla="*/ 34 w 34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3">
                  <a:moveTo>
                    <a:pt x="34" y="0"/>
                  </a:moveTo>
                  <a:lnTo>
                    <a:pt x="13" y="0"/>
                  </a:lnTo>
                  <a:lnTo>
                    <a:pt x="0" y="13"/>
                  </a:lnTo>
                  <a:lnTo>
                    <a:pt x="26" y="13"/>
                  </a:lnTo>
                  <a:lnTo>
                    <a:pt x="34" y="5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4C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3651"/>
            <p:cNvSpPr>
              <a:spLocks/>
            </p:cNvSpPr>
            <p:nvPr/>
          </p:nvSpPr>
          <p:spPr bwMode="auto">
            <a:xfrm>
              <a:off x="1083177" y="2624152"/>
              <a:ext cx="241247" cy="92242"/>
            </a:xfrm>
            <a:custGeom>
              <a:avLst/>
              <a:gdLst>
                <a:gd name="T0" fmla="*/ 34 w 34"/>
                <a:gd name="T1" fmla="*/ 0 h 13"/>
                <a:gd name="T2" fmla="*/ 13 w 34"/>
                <a:gd name="T3" fmla="*/ 0 h 13"/>
                <a:gd name="T4" fmla="*/ 0 w 34"/>
                <a:gd name="T5" fmla="*/ 13 h 13"/>
                <a:gd name="T6" fmla="*/ 26 w 34"/>
                <a:gd name="T7" fmla="*/ 13 h 13"/>
                <a:gd name="T8" fmla="*/ 34 w 34"/>
                <a:gd name="T9" fmla="*/ 5 h 13"/>
                <a:gd name="T10" fmla="*/ 34 w 34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3">
                  <a:moveTo>
                    <a:pt x="34" y="0"/>
                  </a:moveTo>
                  <a:lnTo>
                    <a:pt x="13" y="0"/>
                  </a:lnTo>
                  <a:lnTo>
                    <a:pt x="0" y="13"/>
                  </a:lnTo>
                  <a:lnTo>
                    <a:pt x="26" y="13"/>
                  </a:lnTo>
                  <a:lnTo>
                    <a:pt x="34" y="5"/>
                  </a:lnTo>
                  <a:lnTo>
                    <a:pt x="3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3652"/>
            <p:cNvSpPr>
              <a:spLocks/>
            </p:cNvSpPr>
            <p:nvPr/>
          </p:nvSpPr>
          <p:spPr bwMode="auto">
            <a:xfrm>
              <a:off x="1317328" y="2432578"/>
              <a:ext cx="42573" cy="170293"/>
            </a:xfrm>
            <a:custGeom>
              <a:avLst/>
              <a:gdLst>
                <a:gd name="T0" fmla="*/ 6 w 6"/>
                <a:gd name="T1" fmla="*/ 0 h 24"/>
                <a:gd name="T2" fmla="*/ 6 w 6"/>
                <a:gd name="T3" fmla="*/ 0 h 24"/>
                <a:gd name="T4" fmla="*/ 0 w 6"/>
                <a:gd name="T5" fmla="*/ 24 h 24"/>
                <a:gd name="T6" fmla="*/ 1 w 6"/>
                <a:gd name="T7" fmla="*/ 24 h 24"/>
                <a:gd name="T8" fmla="*/ 6 w 6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4">
                  <a:moveTo>
                    <a:pt x="6" y="0"/>
                  </a:moveTo>
                  <a:lnTo>
                    <a:pt x="6" y="0"/>
                  </a:lnTo>
                  <a:lnTo>
                    <a:pt x="0" y="24"/>
                  </a:lnTo>
                  <a:lnTo>
                    <a:pt x="1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24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3653"/>
            <p:cNvSpPr>
              <a:spLocks/>
            </p:cNvSpPr>
            <p:nvPr/>
          </p:nvSpPr>
          <p:spPr bwMode="auto">
            <a:xfrm>
              <a:off x="1317328" y="2432578"/>
              <a:ext cx="42573" cy="170293"/>
            </a:xfrm>
            <a:custGeom>
              <a:avLst/>
              <a:gdLst>
                <a:gd name="T0" fmla="*/ 6 w 6"/>
                <a:gd name="T1" fmla="*/ 0 h 24"/>
                <a:gd name="T2" fmla="*/ 6 w 6"/>
                <a:gd name="T3" fmla="*/ 0 h 24"/>
                <a:gd name="T4" fmla="*/ 0 w 6"/>
                <a:gd name="T5" fmla="*/ 24 h 24"/>
                <a:gd name="T6" fmla="*/ 1 w 6"/>
                <a:gd name="T7" fmla="*/ 24 h 24"/>
                <a:gd name="T8" fmla="*/ 6 w 6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4">
                  <a:moveTo>
                    <a:pt x="6" y="0"/>
                  </a:moveTo>
                  <a:lnTo>
                    <a:pt x="6" y="0"/>
                  </a:lnTo>
                  <a:lnTo>
                    <a:pt x="0" y="24"/>
                  </a:lnTo>
                  <a:lnTo>
                    <a:pt x="1" y="24"/>
                  </a:lnTo>
                  <a:lnTo>
                    <a:pt x="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3654"/>
            <p:cNvSpPr>
              <a:spLocks/>
            </p:cNvSpPr>
            <p:nvPr/>
          </p:nvSpPr>
          <p:spPr bwMode="auto">
            <a:xfrm>
              <a:off x="1196704" y="2432578"/>
              <a:ext cx="163200" cy="170293"/>
            </a:xfrm>
            <a:custGeom>
              <a:avLst/>
              <a:gdLst>
                <a:gd name="T0" fmla="*/ 23 w 23"/>
                <a:gd name="T1" fmla="*/ 0 h 24"/>
                <a:gd name="T2" fmla="*/ 0 w 23"/>
                <a:gd name="T3" fmla="*/ 24 h 24"/>
                <a:gd name="T4" fmla="*/ 17 w 23"/>
                <a:gd name="T5" fmla="*/ 24 h 24"/>
                <a:gd name="T6" fmla="*/ 23 w 23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4">
                  <a:moveTo>
                    <a:pt x="23" y="0"/>
                  </a:moveTo>
                  <a:lnTo>
                    <a:pt x="0" y="24"/>
                  </a:lnTo>
                  <a:lnTo>
                    <a:pt x="17" y="24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4C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3655"/>
            <p:cNvSpPr>
              <a:spLocks/>
            </p:cNvSpPr>
            <p:nvPr/>
          </p:nvSpPr>
          <p:spPr bwMode="auto">
            <a:xfrm>
              <a:off x="1196704" y="2432578"/>
              <a:ext cx="163200" cy="170293"/>
            </a:xfrm>
            <a:custGeom>
              <a:avLst/>
              <a:gdLst>
                <a:gd name="T0" fmla="*/ 23 w 23"/>
                <a:gd name="T1" fmla="*/ 0 h 24"/>
                <a:gd name="T2" fmla="*/ 0 w 23"/>
                <a:gd name="T3" fmla="*/ 24 h 24"/>
                <a:gd name="T4" fmla="*/ 17 w 23"/>
                <a:gd name="T5" fmla="*/ 24 h 24"/>
                <a:gd name="T6" fmla="*/ 23 w 23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4">
                  <a:moveTo>
                    <a:pt x="23" y="0"/>
                  </a:moveTo>
                  <a:lnTo>
                    <a:pt x="0" y="24"/>
                  </a:lnTo>
                  <a:lnTo>
                    <a:pt x="17" y="24"/>
                  </a:lnTo>
                  <a:lnTo>
                    <a:pt x="2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2594"/>
            <a:ext cx="7886700" cy="7236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 Unicode MS" panose="020B0604020202020204" pitchFamily="34" charset="-12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2pPr>
            <a:lvl3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3pPr>
            <a:lvl4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4pPr>
            <a:lvl5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595" y="-43545"/>
            <a:ext cx="1649336" cy="636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 userDrawn="1"/>
        </p:nvSpPr>
        <p:spPr>
          <a:xfrm>
            <a:off x="283464" y="191511"/>
            <a:ext cx="155448" cy="71101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40"/>
          <p:cNvCxnSpPr/>
          <p:nvPr userDrawn="1"/>
        </p:nvCxnSpPr>
        <p:spPr>
          <a:xfrm>
            <a:off x="502920" y="191512"/>
            <a:ext cx="0" cy="711015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灯片编号占位符 5"/>
          <p:cNvSpPr txBox="1">
            <a:spLocks/>
          </p:cNvSpPr>
          <p:nvPr userDrawn="1"/>
        </p:nvSpPr>
        <p:spPr>
          <a:xfrm>
            <a:off x="7791748" y="4721020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600" kern="1200">
                <a:solidFill>
                  <a:srgbClr val="152C3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689EE7-C798-4E5C-9338-2BD7BFF69A97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96079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2594"/>
            <a:ext cx="7886700" cy="7236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 Unicode MS" panose="020B0604020202020204" pitchFamily="34" charset="-12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2pPr>
            <a:lvl3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3pPr>
            <a:lvl4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4pPr>
            <a:lvl5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直角三角形 6"/>
          <p:cNvSpPr/>
          <p:nvPr userDrawn="1"/>
        </p:nvSpPr>
        <p:spPr>
          <a:xfrm rot="5400000" flipV="1">
            <a:off x="5435203" y="-95250"/>
            <a:ext cx="3613547" cy="3804047"/>
          </a:xfrm>
          <a:prstGeom prst="rtTriangle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8" name="直角三角形 7"/>
          <p:cNvSpPr/>
          <p:nvPr userDrawn="1"/>
        </p:nvSpPr>
        <p:spPr>
          <a:xfrm rot="5400000" flipV="1">
            <a:off x="5986463" y="-130968"/>
            <a:ext cx="3026569" cy="3288506"/>
          </a:xfrm>
          <a:prstGeom prst="rtTriangle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pic>
        <p:nvPicPr>
          <p:cNvPr id="18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595" y="-43545"/>
            <a:ext cx="1649336" cy="636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 userDrawn="1"/>
        </p:nvSpPr>
        <p:spPr>
          <a:xfrm>
            <a:off x="283464" y="191511"/>
            <a:ext cx="155448" cy="71101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40"/>
          <p:cNvCxnSpPr/>
          <p:nvPr userDrawn="1"/>
        </p:nvCxnSpPr>
        <p:spPr>
          <a:xfrm>
            <a:off x="502920" y="191512"/>
            <a:ext cx="0" cy="711015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9"/>
          <p:cNvGrpSpPr/>
          <p:nvPr userDrawn="1"/>
        </p:nvGrpSpPr>
        <p:grpSpPr>
          <a:xfrm>
            <a:off x="8675260" y="4521306"/>
            <a:ext cx="359569" cy="522682"/>
            <a:chOff x="8512534" y="214157"/>
            <a:chExt cx="359569" cy="522682"/>
          </a:xfrm>
        </p:grpSpPr>
        <p:sp>
          <p:nvSpPr>
            <p:cNvPr id="17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FFC543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2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69000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23" name="灯片编号占位符 5"/>
          <p:cNvSpPr txBox="1">
            <a:spLocks/>
          </p:cNvSpPr>
          <p:nvPr userDrawn="1"/>
        </p:nvSpPr>
        <p:spPr>
          <a:xfrm>
            <a:off x="7791748" y="4581320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600" kern="1200">
                <a:solidFill>
                  <a:srgbClr val="152C3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689EE7-C798-4E5C-9338-2BD7BFF69A97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7272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02594"/>
            <a:ext cx="7886700" cy="7236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 Unicode MS" panose="020B0604020202020204" pitchFamily="34" charset="-12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>
            <a:lvl1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  <a:lvl2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2pPr>
            <a:lvl3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3pPr>
            <a:lvl4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4pPr>
            <a:lvl5pPr>
              <a:defRPr>
                <a:latin typeface="Microsoft YaHei" panose="020B0503020204020204" pitchFamily="34" charset="-122"/>
                <a:ea typeface="Microsoft YaHei" panose="020B0503020204020204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595" y="-43545"/>
            <a:ext cx="1649336" cy="636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 userDrawn="1"/>
        </p:nvSpPr>
        <p:spPr>
          <a:xfrm>
            <a:off x="283464" y="191511"/>
            <a:ext cx="155448" cy="71101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40"/>
          <p:cNvCxnSpPr/>
          <p:nvPr userDrawn="1"/>
        </p:nvCxnSpPr>
        <p:spPr>
          <a:xfrm>
            <a:off x="502920" y="191512"/>
            <a:ext cx="0" cy="711015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群組 14"/>
          <p:cNvGrpSpPr/>
          <p:nvPr userDrawn="1"/>
        </p:nvGrpSpPr>
        <p:grpSpPr>
          <a:xfrm>
            <a:off x="8618986" y="4646064"/>
            <a:ext cx="472113" cy="376826"/>
            <a:chOff x="827739" y="2184232"/>
            <a:chExt cx="624407" cy="532162"/>
          </a:xfrm>
        </p:grpSpPr>
        <p:sp>
          <p:nvSpPr>
            <p:cNvPr id="20" name="Oval 3638"/>
            <p:cNvSpPr>
              <a:spLocks noChangeArrowheads="1"/>
            </p:cNvSpPr>
            <p:nvPr/>
          </p:nvSpPr>
          <p:spPr bwMode="auto">
            <a:xfrm>
              <a:off x="962553" y="2269378"/>
              <a:ext cx="63860" cy="56764"/>
            </a:xfrm>
            <a:prstGeom prst="ellipse">
              <a:avLst/>
            </a:prstGeom>
            <a:solidFill>
              <a:srgbClr val="E26E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Oval 3639"/>
            <p:cNvSpPr>
              <a:spLocks noChangeArrowheads="1"/>
            </p:cNvSpPr>
            <p:nvPr/>
          </p:nvSpPr>
          <p:spPr bwMode="auto">
            <a:xfrm>
              <a:off x="1083177" y="2184232"/>
              <a:ext cx="99336" cy="92242"/>
            </a:xfrm>
            <a:prstGeom prst="ellipse">
              <a:avLst/>
            </a:prstGeom>
            <a:solidFill>
              <a:srgbClr val="E754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Oval 3640"/>
            <p:cNvSpPr>
              <a:spLocks noChangeArrowheads="1"/>
            </p:cNvSpPr>
            <p:nvPr/>
          </p:nvSpPr>
          <p:spPr bwMode="auto">
            <a:xfrm>
              <a:off x="1253468" y="2269378"/>
              <a:ext cx="56764" cy="56764"/>
            </a:xfrm>
            <a:prstGeom prst="ellipse">
              <a:avLst/>
            </a:prstGeom>
            <a:solidFill>
              <a:srgbClr val="E26E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Rectangle 3641"/>
            <p:cNvSpPr>
              <a:spLocks noChangeArrowheads="1"/>
            </p:cNvSpPr>
            <p:nvPr/>
          </p:nvSpPr>
          <p:spPr bwMode="auto">
            <a:xfrm>
              <a:off x="941264" y="2624152"/>
              <a:ext cx="383156" cy="92242"/>
            </a:xfrm>
            <a:prstGeom prst="rect">
              <a:avLst/>
            </a:prstGeom>
            <a:solidFill>
              <a:srgbClr val="FAD9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Rectangle 3642"/>
            <p:cNvSpPr>
              <a:spLocks noChangeArrowheads="1"/>
            </p:cNvSpPr>
            <p:nvPr/>
          </p:nvSpPr>
          <p:spPr bwMode="auto">
            <a:xfrm>
              <a:off x="941264" y="2624152"/>
              <a:ext cx="383156" cy="92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Oval 3643"/>
            <p:cNvSpPr>
              <a:spLocks noChangeArrowheads="1"/>
            </p:cNvSpPr>
            <p:nvPr/>
          </p:nvSpPr>
          <p:spPr bwMode="auto">
            <a:xfrm>
              <a:off x="1345710" y="2240996"/>
              <a:ext cx="106436" cy="99336"/>
            </a:xfrm>
            <a:prstGeom prst="ellipse">
              <a:avLst/>
            </a:prstGeom>
            <a:solidFill>
              <a:srgbClr val="E754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Oval 3644"/>
            <p:cNvSpPr>
              <a:spLocks noChangeArrowheads="1"/>
            </p:cNvSpPr>
            <p:nvPr/>
          </p:nvSpPr>
          <p:spPr bwMode="auto">
            <a:xfrm>
              <a:off x="827739" y="2248092"/>
              <a:ext cx="106436" cy="92242"/>
            </a:xfrm>
            <a:prstGeom prst="ellipse">
              <a:avLst/>
            </a:prstGeom>
            <a:solidFill>
              <a:srgbClr val="E754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3645"/>
            <p:cNvSpPr>
              <a:spLocks/>
            </p:cNvSpPr>
            <p:nvPr/>
          </p:nvSpPr>
          <p:spPr bwMode="auto">
            <a:xfrm>
              <a:off x="905790" y="2290665"/>
              <a:ext cx="475405" cy="312202"/>
            </a:xfrm>
            <a:custGeom>
              <a:avLst/>
              <a:gdLst>
                <a:gd name="T0" fmla="*/ 86 w 94"/>
                <a:gd name="T1" fmla="*/ 10 h 61"/>
                <a:gd name="T2" fmla="*/ 72 w 94"/>
                <a:gd name="T3" fmla="*/ 23 h 61"/>
                <a:gd name="T4" fmla="*/ 73 w 94"/>
                <a:gd name="T5" fmla="*/ 10 h 61"/>
                <a:gd name="T6" fmla="*/ 68 w 94"/>
                <a:gd name="T7" fmla="*/ 10 h 61"/>
                <a:gd name="T8" fmla="*/ 60 w 94"/>
                <a:gd name="T9" fmla="*/ 20 h 61"/>
                <a:gd name="T10" fmla="*/ 49 w 94"/>
                <a:gd name="T11" fmla="*/ 3 h 61"/>
                <a:gd name="T12" fmla="*/ 41 w 94"/>
                <a:gd name="T13" fmla="*/ 3 h 61"/>
                <a:gd name="T14" fmla="*/ 30 w 94"/>
                <a:gd name="T15" fmla="*/ 20 h 61"/>
                <a:gd name="T16" fmla="*/ 23 w 94"/>
                <a:gd name="T17" fmla="*/ 10 h 61"/>
                <a:gd name="T18" fmla="*/ 19 w 94"/>
                <a:gd name="T19" fmla="*/ 10 h 61"/>
                <a:gd name="T20" fmla="*/ 20 w 94"/>
                <a:gd name="T21" fmla="*/ 24 h 61"/>
                <a:gd name="T22" fmla="*/ 6 w 94"/>
                <a:gd name="T23" fmla="*/ 10 h 61"/>
                <a:gd name="T24" fmla="*/ 0 w 94"/>
                <a:gd name="T25" fmla="*/ 13 h 61"/>
                <a:gd name="T26" fmla="*/ 9 w 94"/>
                <a:gd name="T27" fmla="*/ 61 h 61"/>
                <a:gd name="T28" fmla="*/ 81 w 94"/>
                <a:gd name="T29" fmla="*/ 61 h 61"/>
                <a:gd name="T30" fmla="*/ 94 w 94"/>
                <a:gd name="T31" fmla="*/ 14 h 61"/>
                <a:gd name="T32" fmla="*/ 86 w 94"/>
                <a:gd name="T33" fmla="*/ 1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" h="61">
                  <a:moveTo>
                    <a:pt x="86" y="10"/>
                  </a:moveTo>
                  <a:cubicBezTo>
                    <a:pt x="72" y="23"/>
                    <a:pt x="72" y="23"/>
                    <a:pt x="72" y="23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3" y="10"/>
                    <a:pt x="71" y="7"/>
                    <a:pt x="68" y="1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49" y="3"/>
                    <a:pt x="46" y="0"/>
                    <a:pt x="41" y="3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23" y="10"/>
                    <a:pt x="23" y="10"/>
                    <a:pt x="23" y="10"/>
                  </a:cubicBezTo>
                  <a:cubicBezTo>
                    <a:pt x="23" y="10"/>
                    <a:pt x="21" y="7"/>
                    <a:pt x="19" y="10"/>
                  </a:cubicBezTo>
                  <a:cubicBezTo>
                    <a:pt x="20" y="24"/>
                    <a:pt x="20" y="24"/>
                    <a:pt x="20" y="24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10"/>
                    <a:pt x="2" y="9"/>
                    <a:pt x="0" y="13"/>
                  </a:cubicBezTo>
                  <a:cubicBezTo>
                    <a:pt x="9" y="61"/>
                    <a:pt x="9" y="61"/>
                    <a:pt x="9" y="61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94" y="14"/>
                    <a:pt x="94" y="14"/>
                    <a:pt x="94" y="14"/>
                  </a:cubicBezTo>
                  <a:cubicBezTo>
                    <a:pt x="94" y="14"/>
                    <a:pt x="92" y="8"/>
                    <a:pt x="86" y="10"/>
                  </a:cubicBezTo>
                </a:path>
              </a:pathLst>
            </a:custGeom>
            <a:solidFill>
              <a:srgbClr val="FAD9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3646"/>
            <p:cNvSpPr>
              <a:spLocks noEditPoints="1"/>
            </p:cNvSpPr>
            <p:nvPr/>
          </p:nvSpPr>
          <p:spPr bwMode="auto">
            <a:xfrm>
              <a:off x="976744" y="2304856"/>
              <a:ext cx="212867" cy="113527"/>
            </a:xfrm>
            <a:custGeom>
              <a:avLst/>
              <a:gdLst>
                <a:gd name="T0" fmla="*/ 0 w 41"/>
                <a:gd name="T1" fmla="*/ 17 h 22"/>
                <a:gd name="T2" fmla="*/ 0 w 41"/>
                <a:gd name="T3" fmla="*/ 17 h 22"/>
                <a:gd name="T4" fmla="*/ 5 w 41"/>
                <a:gd name="T5" fmla="*/ 22 h 22"/>
                <a:gd name="T6" fmla="*/ 5 w 41"/>
                <a:gd name="T7" fmla="*/ 22 h 22"/>
                <a:gd name="T8" fmla="*/ 0 w 41"/>
                <a:gd name="T9" fmla="*/ 17 h 22"/>
                <a:gd name="T10" fmla="*/ 9 w 41"/>
                <a:gd name="T11" fmla="*/ 9 h 22"/>
                <a:gd name="T12" fmla="*/ 9 w 41"/>
                <a:gd name="T13" fmla="*/ 9 h 22"/>
                <a:gd name="T14" fmla="*/ 15 w 41"/>
                <a:gd name="T15" fmla="*/ 18 h 22"/>
                <a:gd name="T16" fmla="*/ 15 w 41"/>
                <a:gd name="T17" fmla="*/ 18 h 22"/>
                <a:gd name="T18" fmla="*/ 9 w 41"/>
                <a:gd name="T19" fmla="*/ 9 h 22"/>
                <a:gd name="T20" fmla="*/ 30 w 41"/>
                <a:gd name="T21" fmla="*/ 0 h 22"/>
                <a:gd name="T22" fmla="*/ 30 w 41"/>
                <a:gd name="T23" fmla="*/ 0 h 22"/>
                <a:gd name="T24" fmla="*/ 34 w 41"/>
                <a:gd name="T25" fmla="*/ 1 h 22"/>
                <a:gd name="T26" fmla="*/ 41 w 41"/>
                <a:gd name="T27" fmla="*/ 12 h 22"/>
                <a:gd name="T28" fmla="*/ 41 w 41"/>
                <a:gd name="T29" fmla="*/ 12 h 22"/>
                <a:gd name="T30" fmla="*/ 34 w 41"/>
                <a:gd name="T31" fmla="*/ 1 h 22"/>
                <a:gd name="T32" fmla="*/ 30 w 41"/>
                <a:gd name="T3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" h="22">
                  <a:moveTo>
                    <a:pt x="0" y="17"/>
                  </a:moveTo>
                  <a:cubicBezTo>
                    <a:pt x="0" y="17"/>
                    <a:pt x="0" y="17"/>
                    <a:pt x="0" y="17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0" y="17"/>
                    <a:pt x="0" y="17"/>
                    <a:pt x="0" y="17"/>
                  </a:cubicBezTo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9" y="9"/>
                    <a:pt x="9" y="9"/>
                    <a:pt x="9" y="9"/>
                  </a:cubicBezTo>
                  <a:moveTo>
                    <a:pt x="30" y="0"/>
                  </a:moveTo>
                  <a:cubicBezTo>
                    <a:pt x="30" y="0"/>
                    <a:pt x="30" y="0"/>
                    <a:pt x="30" y="0"/>
                  </a:cubicBezTo>
                  <a:cubicBezTo>
                    <a:pt x="33" y="0"/>
                    <a:pt x="34" y="1"/>
                    <a:pt x="34" y="1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34" y="1"/>
                    <a:pt x="34" y="1"/>
                    <a:pt x="34" y="1"/>
                  </a:cubicBezTo>
                  <a:cubicBezTo>
                    <a:pt x="34" y="1"/>
                    <a:pt x="33" y="0"/>
                    <a:pt x="30" y="0"/>
                  </a:cubicBezTo>
                </a:path>
              </a:pathLst>
            </a:custGeom>
            <a:solidFill>
              <a:srgbClr val="624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3647"/>
            <p:cNvSpPr>
              <a:spLocks/>
            </p:cNvSpPr>
            <p:nvPr/>
          </p:nvSpPr>
          <p:spPr bwMode="auto">
            <a:xfrm>
              <a:off x="919979" y="2304856"/>
              <a:ext cx="269631" cy="298011"/>
            </a:xfrm>
            <a:custGeom>
              <a:avLst/>
              <a:gdLst>
                <a:gd name="T0" fmla="*/ 42 w 53"/>
                <a:gd name="T1" fmla="*/ 0 h 59"/>
                <a:gd name="T2" fmla="*/ 38 w 53"/>
                <a:gd name="T3" fmla="*/ 1 h 59"/>
                <a:gd name="T4" fmla="*/ 27 w 53"/>
                <a:gd name="T5" fmla="*/ 18 h 59"/>
                <a:gd name="T6" fmla="*/ 27 w 53"/>
                <a:gd name="T7" fmla="*/ 18 h 59"/>
                <a:gd name="T8" fmla="*/ 27 w 53"/>
                <a:gd name="T9" fmla="*/ 18 h 59"/>
                <a:gd name="T10" fmla="*/ 21 w 53"/>
                <a:gd name="T11" fmla="*/ 9 h 59"/>
                <a:gd name="T12" fmla="*/ 16 w 53"/>
                <a:gd name="T13" fmla="*/ 14 h 59"/>
                <a:gd name="T14" fmla="*/ 17 w 53"/>
                <a:gd name="T15" fmla="*/ 22 h 59"/>
                <a:gd name="T16" fmla="*/ 17 w 53"/>
                <a:gd name="T17" fmla="*/ 22 h 59"/>
                <a:gd name="T18" fmla="*/ 17 w 53"/>
                <a:gd name="T19" fmla="*/ 22 h 59"/>
                <a:gd name="T20" fmla="*/ 12 w 53"/>
                <a:gd name="T21" fmla="*/ 17 h 59"/>
                <a:gd name="T22" fmla="*/ 0 w 53"/>
                <a:gd name="T23" fmla="*/ 30 h 59"/>
                <a:gd name="T24" fmla="*/ 6 w 53"/>
                <a:gd name="T25" fmla="*/ 59 h 59"/>
                <a:gd name="T26" fmla="*/ 6 w 53"/>
                <a:gd name="T27" fmla="*/ 59 h 59"/>
                <a:gd name="T28" fmla="*/ 53 w 53"/>
                <a:gd name="T29" fmla="*/ 12 h 59"/>
                <a:gd name="T30" fmla="*/ 46 w 53"/>
                <a:gd name="T31" fmla="*/ 1 h 59"/>
                <a:gd name="T32" fmla="*/ 42 w 53"/>
                <a:gd name="T33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" h="59">
                  <a:moveTo>
                    <a:pt x="42" y="0"/>
                  </a:moveTo>
                  <a:cubicBezTo>
                    <a:pt x="41" y="0"/>
                    <a:pt x="40" y="0"/>
                    <a:pt x="38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5" y="0"/>
                    <a:pt x="42" y="0"/>
                  </a:cubicBezTo>
                </a:path>
              </a:pathLst>
            </a:custGeom>
            <a:solidFill>
              <a:srgbClr val="F4C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3648"/>
            <p:cNvSpPr>
              <a:spLocks/>
            </p:cNvSpPr>
            <p:nvPr/>
          </p:nvSpPr>
          <p:spPr bwMode="auto">
            <a:xfrm>
              <a:off x="1175419" y="2624152"/>
              <a:ext cx="149009" cy="35480"/>
            </a:xfrm>
            <a:custGeom>
              <a:avLst/>
              <a:gdLst>
                <a:gd name="T0" fmla="*/ 21 w 21"/>
                <a:gd name="T1" fmla="*/ 0 h 5"/>
                <a:gd name="T2" fmla="*/ 0 w 21"/>
                <a:gd name="T3" fmla="*/ 0 h 5"/>
                <a:gd name="T4" fmla="*/ 21 w 21"/>
                <a:gd name="T5" fmla="*/ 0 h 5"/>
                <a:gd name="T6" fmla="*/ 21 w 21"/>
                <a:gd name="T7" fmla="*/ 5 h 5"/>
                <a:gd name="T8" fmla="*/ 21 w 21"/>
                <a:gd name="T9" fmla="*/ 5 h 5"/>
                <a:gd name="T10" fmla="*/ 21 w 21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5">
                  <a:moveTo>
                    <a:pt x="21" y="0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24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3649"/>
            <p:cNvSpPr>
              <a:spLocks/>
            </p:cNvSpPr>
            <p:nvPr/>
          </p:nvSpPr>
          <p:spPr bwMode="auto">
            <a:xfrm>
              <a:off x="1175419" y="2624152"/>
              <a:ext cx="149009" cy="35480"/>
            </a:xfrm>
            <a:custGeom>
              <a:avLst/>
              <a:gdLst>
                <a:gd name="T0" fmla="*/ 21 w 21"/>
                <a:gd name="T1" fmla="*/ 0 h 5"/>
                <a:gd name="T2" fmla="*/ 0 w 21"/>
                <a:gd name="T3" fmla="*/ 0 h 5"/>
                <a:gd name="T4" fmla="*/ 21 w 21"/>
                <a:gd name="T5" fmla="*/ 0 h 5"/>
                <a:gd name="T6" fmla="*/ 21 w 21"/>
                <a:gd name="T7" fmla="*/ 5 h 5"/>
                <a:gd name="T8" fmla="*/ 21 w 21"/>
                <a:gd name="T9" fmla="*/ 5 h 5"/>
                <a:gd name="T10" fmla="*/ 21 w 21"/>
                <a:gd name="T1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1" h="5">
                  <a:moveTo>
                    <a:pt x="21" y="0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21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3650"/>
            <p:cNvSpPr>
              <a:spLocks/>
            </p:cNvSpPr>
            <p:nvPr/>
          </p:nvSpPr>
          <p:spPr bwMode="auto">
            <a:xfrm>
              <a:off x="1083177" y="2624152"/>
              <a:ext cx="241246" cy="92242"/>
            </a:xfrm>
            <a:custGeom>
              <a:avLst/>
              <a:gdLst>
                <a:gd name="T0" fmla="*/ 34 w 34"/>
                <a:gd name="T1" fmla="*/ 0 h 13"/>
                <a:gd name="T2" fmla="*/ 13 w 34"/>
                <a:gd name="T3" fmla="*/ 0 h 13"/>
                <a:gd name="T4" fmla="*/ 0 w 34"/>
                <a:gd name="T5" fmla="*/ 13 h 13"/>
                <a:gd name="T6" fmla="*/ 26 w 34"/>
                <a:gd name="T7" fmla="*/ 13 h 13"/>
                <a:gd name="T8" fmla="*/ 34 w 34"/>
                <a:gd name="T9" fmla="*/ 5 h 13"/>
                <a:gd name="T10" fmla="*/ 34 w 34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3">
                  <a:moveTo>
                    <a:pt x="34" y="0"/>
                  </a:moveTo>
                  <a:lnTo>
                    <a:pt x="13" y="0"/>
                  </a:lnTo>
                  <a:lnTo>
                    <a:pt x="0" y="13"/>
                  </a:lnTo>
                  <a:lnTo>
                    <a:pt x="26" y="13"/>
                  </a:lnTo>
                  <a:lnTo>
                    <a:pt x="34" y="5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4C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3651"/>
            <p:cNvSpPr>
              <a:spLocks/>
            </p:cNvSpPr>
            <p:nvPr/>
          </p:nvSpPr>
          <p:spPr bwMode="auto">
            <a:xfrm>
              <a:off x="1083177" y="2624152"/>
              <a:ext cx="241247" cy="92242"/>
            </a:xfrm>
            <a:custGeom>
              <a:avLst/>
              <a:gdLst>
                <a:gd name="T0" fmla="*/ 34 w 34"/>
                <a:gd name="T1" fmla="*/ 0 h 13"/>
                <a:gd name="T2" fmla="*/ 13 w 34"/>
                <a:gd name="T3" fmla="*/ 0 h 13"/>
                <a:gd name="T4" fmla="*/ 0 w 34"/>
                <a:gd name="T5" fmla="*/ 13 h 13"/>
                <a:gd name="T6" fmla="*/ 26 w 34"/>
                <a:gd name="T7" fmla="*/ 13 h 13"/>
                <a:gd name="T8" fmla="*/ 34 w 34"/>
                <a:gd name="T9" fmla="*/ 5 h 13"/>
                <a:gd name="T10" fmla="*/ 34 w 34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3">
                  <a:moveTo>
                    <a:pt x="34" y="0"/>
                  </a:moveTo>
                  <a:lnTo>
                    <a:pt x="13" y="0"/>
                  </a:lnTo>
                  <a:lnTo>
                    <a:pt x="0" y="13"/>
                  </a:lnTo>
                  <a:lnTo>
                    <a:pt x="26" y="13"/>
                  </a:lnTo>
                  <a:lnTo>
                    <a:pt x="34" y="5"/>
                  </a:lnTo>
                  <a:lnTo>
                    <a:pt x="3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3652"/>
            <p:cNvSpPr>
              <a:spLocks/>
            </p:cNvSpPr>
            <p:nvPr/>
          </p:nvSpPr>
          <p:spPr bwMode="auto">
            <a:xfrm>
              <a:off x="1317328" y="2432578"/>
              <a:ext cx="42573" cy="170293"/>
            </a:xfrm>
            <a:custGeom>
              <a:avLst/>
              <a:gdLst>
                <a:gd name="T0" fmla="*/ 6 w 6"/>
                <a:gd name="T1" fmla="*/ 0 h 24"/>
                <a:gd name="T2" fmla="*/ 6 w 6"/>
                <a:gd name="T3" fmla="*/ 0 h 24"/>
                <a:gd name="T4" fmla="*/ 0 w 6"/>
                <a:gd name="T5" fmla="*/ 24 h 24"/>
                <a:gd name="T6" fmla="*/ 1 w 6"/>
                <a:gd name="T7" fmla="*/ 24 h 24"/>
                <a:gd name="T8" fmla="*/ 6 w 6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4">
                  <a:moveTo>
                    <a:pt x="6" y="0"/>
                  </a:moveTo>
                  <a:lnTo>
                    <a:pt x="6" y="0"/>
                  </a:lnTo>
                  <a:lnTo>
                    <a:pt x="0" y="24"/>
                  </a:lnTo>
                  <a:lnTo>
                    <a:pt x="1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247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3653"/>
            <p:cNvSpPr>
              <a:spLocks/>
            </p:cNvSpPr>
            <p:nvPr/>
          </p:nvSpPr>
          <p:spPr bwMode="auto">
            <a:xfrm>
              <a:off x="1317328" y="2432578"/>
              <a:ext cx="42573" cy="170293"/>
            </a:xfrm>
            <a:custGeom>
              <a:avLst/>
              <a:gdLst>
                <a:gd name="T0" fmla="*/ 6 w 6"/>
                <a:gd name="T1" fmla="*/ 0 h 24"/>
                <a:gd name="T2" fmla="*/ 6 w 6"/>
                <a:gd name="T3" fmla="*/ 0 h 24"/>
                <a:gd name="T4" fmla="*/ 0 w 6"/>
                <a:gd name="T5" fmla="*/ 24 h 24"/>
                <a:gd name="T6" fmla="*/ 1 w 6"/>
                <a:gd name="T7" fmla="*/ 24 h 24"/>
                <a:gd name="T8" fmla="*/ 6 w 6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24">
                  <a:moveTo>
                    <a:pt x="6" y="0"/>
                  </a:moveTo>
                  <a:lnTo>
                    <a:pt x="6" y="0"/>
                  </a:lnTo>
                  <a:lnTo>
                    <a:pt x="0" y="24"/>
                  </a:lnTo>
                  <a:lnTo>
                    <a:pt x="1" y="24"/>
                  </a:lnTo>
                  <a:lnTo>
                    <a:pt x="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3654"/>
            <p:cNvSpPr>
              <a:spLocks/>
            </p:cNvSpPr>
            <p:nvPr/>
          </p:nvSpPr>
          <p:spPr bwMode="auto">
            <a:xfrm>
              <a:off x="1196704" y="2432578"/>
              <a:ext cx="163200" cy="170293"/>
            </a:xfrm>
            <a:custGeom>
              <a:avLst/>
              <a:gdLst>
                <a:gd name="T0" fmla="*/ 23 w 23"/>
                <a:gd name="T1" fmla="*/ 0 h 24"/>
                <a:gd name="T2" fmla="*/ 0 w 23"/>
                <a:gd name="T3" fmla="*/ 24 h 24"/>
                <a:gd name="T4" fmla="*/ 17 w 23"/>
                <a:gd name="T5" fmla="*/ 24 h 24"/>
                <a:gd name="T6" fmla="*/ 23 w 23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4">
                  <a:moveTo>
                    <a:pt x="23" y="0"/>
                  </a:moveTo>
                  <a:lnTo>
                    <a:pt x="0" y="24"/>
                  </a:lnTo>
                  <a:lnTo>
                    <a:pt x="17" y="24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4C0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3655"/>
            <p:cNvSpPr>
              <a:spLocks/>
            </p:cNvSpPr>
            <p:nvPr/>
          </p:nvSpPr>
          <p:spPr bwMode="auto">
            <a:xfrm>
              <a:off x="1196704" y="2432578"/>
              <a:ext cx="163200" cy="170293"/>
            </a:xfrm>
            <a:custGeom>
              <a:avLst/>
              <a:gdLst>
                <a:gd name="T0" fmla="*/ 23 w 23"/>
                <a:gd name="T1" fmla="*/ 0 h 24"/>
                <a:gd name="T2" fmla="*/ 0 w 23"/>
                <a:gd name="T3" fmla="*/ 24 h 24"/>
                <a:gd name="T4" fmla="*/ 17 w 23"/>
                <a:gd name="T5" fmla="*/ 24 h 24"/>
                <a:gd name="T6" fmla="*/ 23 w 23"/>
                <a:gd name="T7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4">
                  <a:moveTo>
                    <a:pt x="23" y="0"/>
                  </a:moveTo>
                  <a:lnTo>
                    <a:pt x="0" y="24"/>
                  </a:lnTo>
                  <a:lnTo>
                    <a:pt x="17" y="24"/>
                  </a:lnTo>
                  <a:lnTo>
                    <a:pt x="2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9" name="灯片编号占位符 5"/>
          <p:cNvSpPr txBox="1">
            <a:spLocks/>
          </p:cNvSpPr>
          <p:nvPr userDrawn="1"/>
        </p:nvSpPr>
        <p:spPr>
          <a:xfrm>
            <a:off x="7791748" y="4727370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600" kern="1200">
                <a:solidFill>
                  <a:srgbClr val="152C34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689EE7-C798-4E5C-9338-2BD7BFF69A97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95858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076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773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93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D77D-49A0-4D11-AD82-4565438F9E92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8539966" y="4567082"/>
            <a:ext cx="359569" cy="522682"/>
            <a:chOff x="8512534" y="214157"/>
            <a:chExt cx="359569" cy="522682"/>
          </a:xfrm>
        </p:grpSpPr>
        <p:sp>
          <p:nvSpPr>
            <p:cNvPr id="12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13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FC611F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14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32157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649248" y="4614595"/>
            <a:ext cx="2133600" cy="274637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9C689EE7-C798-4E5C-9338-2BD7BFF69A97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283464" y="286512"/>
            <a:ext cx="155448" cy="457200"/>
          </a:xfrm>
          <a:prstGeom prst="rect">
            <a:avLst/>
          </a:prstGeom>
          <a:solidFill>
            <a:srgbClr val="FC6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62"/>
          <p:cNvCxnSpPr/>
          <p:nvPr userDrawn="1"/>
        </p:nvCxnSpPr>
        <p:spPr>
          <a:xfrm>
            <a:off x="502920" y="286512"/>
            <a:ext cx="0" cy="457200"/>
          </a:xfrm>
          <a:prstGeom prst="line">
            <a:avLst/>
          </a:prstGeom>
          <a:ln w="38100">
            <a:solidFill>
              <a:srgbClr val="FC61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4" y="-123824"/>
            <a:ext cx="1892301" cy="73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090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421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008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069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536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631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452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0166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D77D-49A0-4D11-AD82-4565438F9E92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8539966" y="4567082"/>
            <a:ext cx="359569" cy="522682"/>
            <a:chOff x="8512534" y="214157"/>
            <a:chExt cx="359569" cy="522682"/>
          </a:xfrm>
        </p:grpSpPr>
        <p:sp>
          <p:nvSpPr>
            <p:cNvPr id="12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13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FC611F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14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32157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649248" y="4614595"/>
            <a:ext cx="2133600" cy="274637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9C689EE7-C798-4E5C-9338-2BD7BFF69A97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283464" y="286512"/>
            <a:ext cx="155448" cy="457200"/>
          </a:xfrm>
          <a:prstGeom prst="rect">
            <a:avLst/>
          </a:prstGeom>
          <a:solidFill>
            <a:srgbClr val="FC61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62"/>
          <p:cNvCxnSpPr/>
          <p:nvPr userDrawn="1"/>
        </p:nvCxnSpPr>
        <p:spPr>
          <a:xfrm>
            <a:off x="502920" y="286512"/>
            <a:ext cx="0" cy="457200"/>
          </a:xfrm>
          <a:prstGeom prst="line">
            <a:avLst/>
          </a:prstGeom>
          <a:ln w="38100">
            <a:solidFill>
              <a:srgbClr val="FC611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4" y="-123824"/>
            <a:ext cx="1892301" cy="73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8070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472F-A5DA-4179-B9F8-99F9FACC98FA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18" name="组合 17"/>
          <p:cNvGrpSpPr/>
          <p:nvPr userDrawn="1"/>
        </p:nvGrpSpPr>
        <p:grpSpPr>
          <a:xfrm>
            <a:off x="8539966" y="4557557"/>
            <a:ext cx="359569" cy="522682"/>
            <a:chOff x="8512534" y="214157"/>
            <a:chExt cx="359569" cy="522682"/>
          </a:xfrm>
        </p:grpSpPr>
        <p:sp>
          <p:nvSpPr>
            <p:cNvPr id="19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0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464F5A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1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32157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22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649248" y="4605070"/>
            <a:ext cx="2133600" cy="274637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15126A41-347E-4916-BBAE-EA725A5E32C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283464" y="286512"/>
            <a:ext cx="155448" cy="457200"/>
          </a:xfrm>
          <a:prstGeom prst="rect">
            <a:avLst/>
          </a:prstGeom>
          <a:solidFill>
            <a:srgbClr val="464F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16"/>
          <p:cNvCxnSpPr/>
          <p:nvPr userDrawn="1"/>
        </p:nvCxnSpPr>
        <p:spPr>
          <a:xfrm>
            <a:off x="502920" y="286512"/>
            <a:ext cx="0" cy="457200"/>
          </a:xfrm>
          <a:prstGeom prst="line">
            <a:avLst/>
          </a:prstGeom>
          <a:ln w="38100">
            <a:solidFill>
              <a:srgbClr val="464F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4" y="-123824"/>
            <a:ext cx="1892301" cy="73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930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BD30-92A3-41D3-B856-2D8D66AD7106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335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E1FB8-671C-42D5-8780-4A37A3F9ABBB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16" name="组合 15"/>
          <p:cNvGrpSpPr/>
          <p:nvPr userDrawn="1"/>
        </p:nvGrpSpPr>
        <p:grpSpPr>
          <a:xfrm>
            <a:off x="8539966" y="4557557"/>
            <a:ext cx="359569" cy="522682"/>
            <a:chOff x="8512534" y="214157"/>
            <a:chExt cx="359569" cy="522682"/>
          </a:xfrm>
        </p:grpSpPr>
        <p:sp>
          <p:nvSpPr>
            <p:cNvPr id="17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18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1C2B38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19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32157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20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649248" y="4605070"/>
            <a:ext cx="2133600" cy="274637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58D60263-A96F-46DE-8AEE-71093E484CC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283464" y="286512"/>
            <a:ext cx="155448" cy="457200"/>
          </a:xfrm>
          <a:prstGeom prst="rect">
            <a:avLst/>
          </a:prstGeom>
          <a:solidFill>
            <a:srgbClr val="1C2B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40"/>
          <p:cNvCxnSpPr/>
          <p:nvPr userDrawn="1"/>
        </p:nvCxnSpPr>
        <p:spPr>
          <a:xfrm>
            <a:off x="502920" y="286512"/>
            <a:ext cx="0" cy="457200"/>
          </a:xfrm>
          <a:prstGeom prst="line">
            <a:avLst/>
          </a:prstGeom>
          <a:ln w="38100">
            <a:solidFill>
              <a:srgbClr val="1C2B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4" y="-123824"/>
            <a:ext cx="1892301" cy="73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441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419-A016-494D-98D6-AC0758BAF85D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8539966" y="4557557"/>
            <a:ext cx="359569" cy="522682"/>
            <a:chOff x="8512534" y="214157"/>
            <a:chExt cx="359569" cy="522682"/>
          </a:xfrm>
        </p:grpSpPr>
        <p:sp>
          <p:nvSpPr>
            <p:cNvPr id="21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2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FFC543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3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69000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2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649248" y="4605070"/>
            <a:ext cx="2133600" cy="274637"/>
          </a:xfrm>
        </p:spPr>
        <p:txBody>
          <a:bodyPr/>
          <a:lstStyle>
            <a:lvl1pPr algn="ctr">
              <a:defRPr sz="1600">
                <a:solidFill>
                  <a:srgbClr val="152C34"/>
                </a:solidFill>
              </a:defRPr>
            </a:lvl1pPr>
          </a:lstStyle>
          <a:p>
            <a:fld id="{9C689EE7-C798-4E5C-9338-2BD7BFF69A97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283464" y="286512"/>
            <a:ext cx="155448" cy="457200"/>
          </a:xfrm>
          <a:prstGeom prst="rect">
            <a:avLst/>
          </a:prstGeom>
          <a:solidFill>
            <a:srgbClr val="FFC5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40"/>
          <p:cNvCxnSpPr/>
          <p:nvPr userDrawn="1"/>
        </p:nvCxnSpPr>
        <p:spPr>
          <a:xfrm>
            <a:off x="502920" y="286512"/>
            <a:ext cx="0" cy="457200"/>
          </a:xfrm>
          <a:prstGeom prst="line">
            <a:avLst/>
          </a:prstGeom>
          <a:ln w="38100">
            <a:solidFill>
              <a:srgbClr val="FFC5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4" y="-123824"/>
            <a:ext cx="1892301" cy="73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7515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BD30-92A3-41D3-B856-2D8D66AD7106}" type="datetime1">
              <a:rPr lang="zh-CN" altLang="en-US" smtClean="0"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2240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472F-A5DA-4179-B9F8-99F9FACC98FA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18" name="组合 17"/>
          <p:cNvGrpSpPr/>
          <p:nvPr userDrawn="1"/>
        </p:nvGrpSpPr>
        <p:grpSpPr>
          <a:xfrm>
            <a:off x="8539966" y="4557557"/>
            <a:ext cx="359569" cy="522682"/>
            <a:chOff x="8512534" y="214157"/>
            <a:chExt cx="359569" cy="522682"/>
          </a:xfrm>
        </p:grpSpPr>
        <p:sp>
          <p:nvSpPr>
            <p:cNvPr id="19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0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464F5A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1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32157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22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649248" y="4605070"/>
            <a:ext cx="2133600" cy="274637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15126A41-347E-4916-BBAE-EA725A5E32C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283464" y="286512"/>
            <a:ext cx="155448" cy="457200"/>
          </a:xfrm>
          <a:prstGeom prst="rect">
            <a:avLst/>
          </a:prstGeom>
          <a:solidFill>
            <a:srgbClr val="464F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16"/>
          <p:cNvCxnSpPr/>
          <p:nvPr userDrawn="1"/>
        </p:nvCxnSpPr>
        <p:spPr>
          <a:xfrm>
            <a:off x="502920" y="286512"/>
            <a:ext cx="0" cy="457200"/>
          </a:xfrm>
          <a:prstGeom prst="line">
            <a:avLst/>
          </a:prstGeom>
          <a:ln w="38100">
            <a:solidFill>
              <a:srgbClr val="464F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4" y="-123824"/>
            <a:ext cx="1892301" cy="73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390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9419-A016-494D-98D6-AC0758BAF85D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8539966" y="4557557"/>
            <a:ext cx="359569" cy="522682"/>
            <a:chOff x="8512534" y="214157"/>
            <a:chExt cx="359569" cy="522682"/>
          </a:xfrm>
        </p:grpSpPr>
        <p:sp>
          <p:nvSpPr>
            <p:cNvPr id="21" name="Oval 40"/>
            <p:cNvSpPr>
              <a:spLocks noChangeArrowheads="1"/>
            </p:cNvSpPr>
            <p:nvPr userDrawn="1"/>
          </p:nvSpPr>
          <p:spPr bwMode="auto">
            <a:xfrm>
              <a:off x="8543491" y="686833"/>
              <a:ext cx="297656" cy="500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2" name="Freeform 41"/>
            <p:cNvSpPr>
              <a:spLocks/>
            </p:cNvSpPr>
            <p:nvPr userDrawn="1"/>
          </p:nvSpPr>
          <p:spPr bwMode="auto">
            <a:xfrm>
              <a:off x="8512534" y="214157"/>
              <a:ext cx="359569" cy="497681"/>
            </a:xfrm>
            <a:custGeom>
              <a:avLst/>
              <a:gdLst>
                <a:gd name="T0" fmla="*/ 128 w 128"/>
                <a:gd name="T1" fmla="*/ 68 h 177"/>
                <a:gd name="T2" fmla="*/ 128 w 128"/>
                <a:gd name="T3" fmla="*/ 64 h 177"/>
                <a:gd name="T4" fmla="*/ 64 w 128"/>
                <a:gd name="T5" fmla="*/ 0 h 177"/>
                <a:gd name="T6" fmla="*/ 0 w 128"/>
                <a:gd name="T7" fmla="*/ 64 h 177"/>
                <a:gd name="T8" fmla="*/ 0 w 128"/>
                <a:gd name="T9" fmla="*/ 70 h 177"/>
                <a:gd name="T10" fmla="*/ 0 w 128"/>
                <a:gd name="T11" fmla="*/ 71 h 177"/>
                <a:gd name="T12" fmla="*/ 64 w 128"/>
                <a:gd name="T13" fmla="*/ 177 h 177"/>
                <a:gd name="T14" fmla="*/ 125 w 128"/>
                <a:gd name="T15" fmla="*/ 83 h 177"/>
                <a:gd name="T16" fmla="*/ 128 w 128"/>
                <a:gd name="T17" fmla="*/ 6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8" h="177">
                  <a:moveTo>
                    <a:pt x="128" y="68"/>
                  </a:moveTo>
                  <a:cubicBezTo>
                    <a:pt x="128" y="65"/>
                    <a:pt x="128" y="64"/>
                    <a:pt x="128" y="64"/>
                  </a:cubicBezTo>
                  <a:cubicBezTo>
                    <a:pt x="128" y="28"/>
                    <a:pt x="99" y="0"/>
                    <a:pt x="64" y="0"/>
                  </a:cubicBezTo>
                  <a:cubicBezTo>
                    <a:pt x="29" y="0"/>
                    <a:pt x="0" y="28"/>
                    <a:pt x="0" y="64"/>
                  </a:cubicBezTo>
                  <a:cubicBezTo>
                    <a:pt x="0" y="66"/>
                    <a:pt x="0" y="68"/>
                    <a:pt x="0" y="70"/>
                  </a:cubicBezTo>
                  <a:cubicBezTo>
                    <a:pt x="0" y="70"/>
                    <a:pt x="0" y="70"/>
                    <a:pt x="0" y="71"/>
                  </a:cubicBezTo>
                  <a:cubicBezTo>
                    <a:pt x="5" y="122"/>
                    <a:pt x="64" y="177"/>
                    <a:pt x="64" y="177"/>
                  </a:cubicBezTo>
                  <a:cubicBezTo>
                    <a:pt x="105" y="138"/>
                    <a:pt x="120" y="103"/>
                    <a:pt x="125" y="83"/>
                  </a:cubicBezTo>
                  <a:cubicBezTo>
                    <a:pt x="127" y="78"/>
                    <a:pt x="127" y="73"/>
                    <a:pt x="128" y="68"/>
                  </a:cubicBezTo>
                  <a:close/>
                </a:path>
              </a:pathLst>
            </a:custGeom>
            <a:solidFill>
              <a:srgbClr val="FFC543"/>
            </a:solidFill>
            <a:ln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23" name="Oval 42"/>
            <p:cNvSpPr>
              <a:spLocks noChangeArrowheads="1"/>
            </p:cNvSpPr>
            <p:nvPr userDrawn="1"/>
          </p:nvSpPr>
          <p:spPr bwMode="auto">
            <a:xfrm>
              <a:off x="8557317" y="265733"/>
              <a:ext cx="270000" cy="270000"/>
            </a:xfrm>
            <a:prstGeom prst="ellipse">
              <a:avLst/>
            </a:prstGeom>
            <a:solidFill>
              <a:schemeClr val="bg1">
                <a:alpha val="69000"/>
              </a:schemeClr>
            </a:solidFill>
            <a:ln w="57150">
              <a:noFill/>
            </a:ln>
            <a:extLst/>
          </p:spPr>
          <p:txBody>
            <a:bodyPr vert="horz" wrap="square" lIns="68579" tIns="34289" rIns="68579" bIns="34289" numCol="1" anchor="t" anchorCtr="0" compatLnSpc="1">
              <a:prstTxWarp prst="textNoShape">
                <a:avLst/>
              </a:prstTxWarp>
            </a:bodyPr>
            <a:lstStyle/>
            <a:p>
              <a:pPr defTabSz="685783"/>
              <a:endParaRPr lang="zh-CN" altLang="en-US" sz="1400">
                <a:solidFill>
                  <a:prstClr val="black"/>
                </a:solidFill>
              </a:endParaRPr>
            </a:p>
          </p:txBody>
        </p:sp>
      </p:grpSp>
      <p:sp>
        <p:nvSpPr>
          <p:cNvPr id="24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649248" y="4605070"/>
            <a:ext cx="2133600" cy="274637"/>
          </a:xfrm>
        </p:spPr>
        <p:txBody>
          <a:bodyPr/>
          <a:lstStyle>
            <a:lvl1pPr algn="ctr">
              <a:defRPr sz="1600">
                <a:solidFill>
                  <a:srgbClr val="152C34"/>
                </a:solidFill>
              </a:defRPr>
            </a:lvl1pPr>
          </a:lstStyle>
          <a:p>
            <a:fld id="{9C689EE7-C798-4E5C-9338-2BD7BFF69A97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9" name="矩形 8"/>
          <p:cNvSpPr/>
          <p:nvPr userDrawn="1"/>
        </p:nvSpPr>
        <p:spPr>
          <a:xfrm>
            <a:off x="283464" y="286512"/>
            <a:ext cx="155448" cy="457200"/>
          </a:xfrm>
          <a:prstGeom prst="rect">
            <a:avLst/>
          </a:prstGeom>
          <a:solidFill>
            <a:srgbClr val="FFC5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40"/>
          <p:cNvCxnSpPr/>
          <p:nvPr userDrawn="1"/>
        </p:nvCxnSpPr>
        <p:spPr>
          <a:xfrm>
            <a:off x="502920" y="286512"/>
            <a:ext cx="0" cy="457200"/>
          </a:xfrm>
          <a:prstGeom prst="line">
            <a:avLst/>
          </a:prstGeom>
          <a:ln w="38100">
            <a:solidFill>
              <a:srgbClr val="FFC5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8" descr="kyec copy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4" y="-123824"/>
            <a:ext cx="1892301" cy="73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436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6252-7B8A-42FB-B731-A593BE82547B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016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479A-F0E9-408E-AC96-12A50DF6DFD5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5886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16493-6163-4328-B0E8-1451112E27BD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02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B05B-AFAC-47C2-9CCD-15FF9FAC62EE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65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76CB3-27E0-44FC-A32A-88810EDA6F90}" type="datetime1">
              <a:rPr lang="zh-CN" altLang="en-US" smtClean="0"/>
              <a:pPr/>
              <a:t>2021/3/10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B34C1-29DF-48A7-B438-B832F2B2885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86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49" r:id="rId12"/>
    <p:sldLayoutId id="2147483687" r:id="rId13"/>
    <p:sldLayoutId id="2147483690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2021/3/10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72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4" r:id="rId2"/>
    <p:sldLayoutId id="2147483673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5" r:id="rId13"/>
    <p:sldLayoutId id="2147483686" r:id="rId14"/>
    <p:sldLayoutId id="2147483688" r:id="rId15"/>
    <p:sldLayoutId id="2147483689" r:id="rId16"/>
    <p:sldLayoutId id="2147483692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直角三角形 18"/>
          <p:cNvSpPr/>
          <p:nvPr/>
        </p:nvSpPr>
        <p:spPr>
          <a:xfrm rot="5400000" flipV="1">
            <a:off x="5435203" y="-95250"/>
            <a:ext cx="3613547" cy="3804047"/>
          </a:xfrm>
          <a:prstGeom prst="rtTriangle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0" name="直角三角形 19"/>
          <p:cNvSpPr/>
          <p:nvPr/>
        </p:nvSpPr>
        <p:spPr>
          <a:xfrm rot="5400000" flipV="1">
            <a:off x="5986463" y="-130968"/>
            <a:ext cx="3026569" cy="3288506"/>
          </a:xfrm>
          <a:prstGeom prst="rtTriangle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7" name="直角三角形 16"/>
          <p:cNvSpPr/>
          <p:nvPr/>
        </p:nvSpPr>
        <p:spPr>
          <a:xfrm>
            <a:off x="0" y="1327548"/>
            <a:ext cx="3320654" cy="3815953"/>
          </a:xfrm>
          <a:prstGeom prst="rtTriangle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8" name="直角三角形 7"/>
          <p:cNvSpPr/>
          <p:nvPr/>
        </p:nvSpPr>
        <p:spPr>
          <a:xfrm>
            <a:off x="1" y="1844278"/>
            <a:ext cx="2869406" cy="3299222"/>
          </a:xfrm>
          <a:prstGeom prst="rtTriangle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6" name="直角三角形 5"/>
          <p:cNvSpPr/>
          <p:nvPr/>
        </p:nvSpPr>
        <p:spPr>
          <a:xfrm flipV="1">
            <a:off x="1" y="0"/>
            <a:ext cx="7271147" cy="2025254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" name="直角三角形 3"/>
          <p:cNvSpPr/>
          <p:nvPr/>
        </p:nvSpPr>
        <p:spPr>
          <a:xfrm flipV="1">
            <a:off x="1" y="0"/>
            <a:ext cx="5693228" cy="2024744"/>
          </a:xfrm>
          <a:prstGeom prst="rtTriangle">
            <a:avLst/>
          </a:prstGeom>
          <a:blipFill dpi="0" rotWithShape="0">
            <a:blip r:embed="rId2" cstate="email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 l="-36000" t="-53000" r="-1000" b="-8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3" name="直角三角形 12"/>
          <p:cNvSpPr/>
          <p:nvPr/>
        </p:nvSpPr>
        <p:spPr>
          <a:xfrm flipH="1">
            <a:off x="1872853" y="3118248"/>
            <a:ext cx="7271147" cy="2025253"/>
          </a:xfrm>
          <a:prstGeom prst="rt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4" name="直角三角形 13"/>
          <p:cNvSpPr/>
          <p:nvPr/>
        </p:nvSpPr>
        <p:spPr>
          <a:xfrm flipH="1">
            <a:off x="3450772" y="3118756"/>
            <a:ext cx="5693228" cy="2024744"/>
          </a:xfrm>
          <a:prstGeom prst="rtTriangle">
            <a:avLst/>
          </a:prstGeom>
          <a:blipFill dpi="0" rotWithShape="0">
            <a:blip r:embed="rId2" cstate="email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 l="-36000" t="-53000" r="-1000" b="-8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891779" y="2075259"/>
            <a:ext cx="161925" cy="187761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3" name="文本框 22"/>
          <p:cNvSpPr txBox="1">
            <a:spLocks noChangeArrowheads="1"/>
          </p:cNvSpPr>
          <p:nvPr/>
        </p:nvSpPr>
        <p:spPr bwMode="auto">
          <a:xfrm>
            <a:off x="1065610" y="1964531"/>
            <a:ext cx="7430690" cy="1608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eaLnBrk="1" hangingPunct="1"/>
            <a:r>
              <a:rPr lang="zh-TW" altLang="en-US" sz="5000" b="1" dirty="0" smtClean="0">
                <a:solidFill>
                  <a:srgbClr val="FFC000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京元電子 </a:t>
            </a:r>
            <a:endParaRPr lang="en-US" altLang="zh-TW" sz="5000" b="1" dirty="0" smtClean="0">
              <a:solidFill>
                <a:srgbClr val="FFC000"/>
              </a:solidFill>
              <a:latin typeface="Arial" pitchFamily="34" charset="0"/>
              <a:ea typeface="微软雅黑" pitchFamily="34" charset="-122"/>
              <a:cs typeface="Arial" pitchFamily="34" charset="0"/>
            </a:endParaRPr>
          </a:p>
          <a:p>
            <a:pPr eaLnBrk="1" hangingPunct="1"/>
            <a:r>
              <a:rPr lang="zh-TW" altLang="en-US" sz="5000" b="1" dirty="0">
                <a:solidFill>
                  <a:srgbClr val="3B3838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研替</a:t>
            </a:r>
            <a:r>
              <a:rPr lang="en-US" altLang="zh-TW" sz="5000" b="1" dirty="0">
                <a:solidFill>
                  <a:srgbClr val="3B3838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/</a:t>
            </a:r>
            <a:r>
              <a:rPr lang="zh-TW" altLang="en-US" sz="5000" b="1">
                <a:solidFill>
                  <a:srgbClr val="3B3838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預聘</a:t>
            </a:r>
            <a:r>
              <a:rPr lang="zh-TW" altLang="en-US" sz="5000" b="1" smtClean="0">
                <a:solidFill>
                  <a:srgbClr val="3B3838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說明</a:t>
            </a:r>
            <a:r>
              <a:rPr lang="zh-TW" altLang="en-US" sz="5000" b="1" dirty="0" smtClean="0">
                <a:solidFill>
                  <a:srgbClr val="3B3838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會</a:t>
            </a:r>
            <a:endParaRPr lang="zh-CN" altLang="en-US" sz="5000" b="1" dirty="0">
              <a:solidFill>
                <a:srgbClr val="3B3838"/>
              </a:solidFill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048941" y="3619500"/>
            <a:ext cx="1356782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>
              <a:defRPr/>
            </a:pPr>
            <a:r>
              <a:rPr lang="zh-TW" altLang="en-US" dirty="0">
                <a:solidFill>
                  <a:srgbClr val="3B3838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人力資源處</a:t>
            </a:r>
            <a:r>
              <a:rPr lang="en-US" altLang="zh-CN" dirty="0">
                <a:solidFill>
                  <a:srgbClr val="3B3838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 </a:t>
            </a:r>
            <a:endParaRPr lang="zh-CN" altLang="en-US" dirty="0">
              <a:solidFill>
                <a:srgbClr val="3B3838"/>
              </a:solidFill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pic>
        <p:nvPicPr>
          <p:cNvPr id="15" name="Picture 8" descr="kye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085" y="-133350"/>
            <a:ext cx="2362508" cy="911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09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聯絡資訊</a:t>
            </a:r>
            <a:endParaRPr lang="zh-TW" altLang="en-US" dirty="0"/>
          </a:p>
        </p:txBody>
      </p:sp>
      <p:grpSp>
        <p:nvGrpSpPr>
          <p:cNvPr id="4" name="群組 3"/>
          <p:cNvGrpSpPr/>
          <p:nvPr/>
        </p:nvGrpSpPr>
        <p:grpSpPr>
          <a:xfrm>
            <a:off x="894996" y="2873526"/>
            <a:ext cx="687429" cy="671245"/>
            <a:chOff x="940686" y="2883399"/>
            <a:chExt cx="732958" cy="565278"/>
          </a:xfrm>
        </p:grpSpPr>
        <p:sp>
          <p:nvSpPr>
            <p:cNvPr id="393" name="Oval 92"/>
            <p:cNvSpPr/>
            <p:nvPr/>
          </p:nvSpPr>
          <p:spPr bwMode="auto">
            <a:xfrm>
              <a:off x="940686" y="2883399"/>
              <a:ext cx="732958" cy="565278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8984">
                <a:defRPr/>
              </a:pPr>
              <a:endParaRPr lang="en-US" dirty="0">
                <a:latin typeface="Calibri Light"/>
              </a:endParaRPr>
            </a:p>
          </p:txBody>
        </p:sp>
        <p:sp>
          <p:nvSpPr>
            <p:cNvPr id="401" name="Freeform 46"/>
            <p:cNvSpPr>
              <a:spLocks noChangeArrowheads="1"/>
            </p:cNvSpPr>
            <p:nvPr/>
          </p:nvSpPr>
          <p:spPr bwMode="auto">
            <a:xfrm>
              <a:off x="1135388" y="3048543"/>
              <a:ext cx="343555" cy="252278"/>
            </a:xfrm>
            <a:custGeom>
              <a:avLst/>
              <a:gdLst>
                <a:gd name="T0" fmla="*/ 363 w 461"/>
                <a:gd name="T1" fmla="*/ 336 h 443"/>
                <a:gd name="T2" fmla="*/ 363 w 461"/>
                <a:gd name="T3" fmla="*/ 336 h 443"/>
                <a:gd name="T4" fmla="*/ 284 w 461"/>
                <a:gd name="T5" fmla="*/ 248 h 443"/>
                <a:gd name="T6" fmla="*/ 310 w 461"/>
                <a:gd name="T7" fmla="*/ 195 h 443"/>
                <a:gd name="T8" fmla="*/ 328 w 461"/>
                <a:gd name="T9" fmla="*/ 151 h 443"/>
                <a:gd name="T10" fmla="*/ 319 w 461"/>
                <a:gd name="T11" fmla="*/ 132 h 443"/>
                <a:gd name="T12" fmla="*/ 328 w 461"/>
                <a:gd name="T13" fmla="*/ 88 h 443"/>
                <a:gd name="T14" fmla="*/ 230 w 461"/>
                <a:gd name="T15" fmla="*/ 0 h 443"/>
                <a:gd name="T16" fmla="*/ 132 w 461"/>
                <a:gd name="T17" fmla="*/ 88 h 443"/>
                <a:gd name="T18" fmla="*/ 141 w 461"/>
                <a:gd name="T19" fmla="*/ 132 h 443"/>
                <a:gd name="T20" fmla="*/ 132 w 461"/>
                <a:gd name="T21" fmla="*/ 151 h 443"/>
                <a:gd name="T22" fmla="*/ 150 w 461"/>
                <a:gd name="T23" fmla="*/ 195 h 443"/>
                <a:gd name="T24" fmla="*/ 177 w 461"/>
                <a:gd name="T25" fmla="*/ 248 h 443"/>
                <a:gd name="T26" fmla="*/ 97 w 461"/>
                <a:gd name="T27" fmla="*/ 336 h 443"/>
                <a:gd name="T28" fmla="*/ 0 w 461"/>
                <a:gd name="T29" fmla="*/ 398 h 443"/>
                <a:gd name="T30" fmla="*/ 0 w 461"/>
                <a:gd name="T31" fmla="*/ 442 h 443"/>
                <a:gd name="T32" fmla="*/ 230 w 461"/>
                <a:gd name="T33" fmla="*/ 442 h 443"/>
                <a:gd name="T34" fmla="*/ 460 w 461"/>
                <a:gd name="T35" fmla="*/ 442 h 443"/>
                <a:gd name="T36" fmla="*/ 460 w 461"/>
                <a:gd name="T37" fmla="*/ 398 h 443"/>
                <a:gd name="T38" fmla="*/ 363 w 461"/>
                <a:gd name="T39" fmla="*/ 336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61" h="443">
                  <a:moveTo>
                    <a:pt x="363" y="336"/>
                  </a:moveTo>
                  <a:lnTo>
                    <a:pt x="363" y="336"/>
                  </a:lnTo>
                  <a:cubicBezTo>
                    <a:pt x="301" y="310"/>
                    <a:pt x="284" y="292"/>
                    <a:pt x="284" y="248"/>
                  </a:cubicBezTo>
                  <a:cubicBezTo>
                    <a:pt x="284" y="230"/>
                    <a:pt x="301" y="239"/>
                    <a:pt x="310" y="195"/>
                  </a:cubicBezTo>
                  <a:cubicBezTo>
                    <a:pt x="310" y="176"/>
                    <a:pt x="328" y="195"/>
                    <a:pt x="328" y="151"/>
                  </a:cubicBezTo>
                  <a:cubicBezTo>
                    <a:pt x="328" y="132"/>
                    <a:pt x="319" y="132"/>
                    <a:pt x="319" y="132"/>
                  </a:cubicBezTo>
                  <a:cubicBezTo>
                    <a:pt x="319" y="132"/>
                    <a:pt x="328" y="106"/>
                    <a:pt x="328" y="88"/>
                  </a:cubicBezTo>
                  <a:cubicBezTo>
                    <a:pt x="328" y="61"/>
                    <a:pt x="319" y="0"/>
                    <a:pt x="230" y="0"/>
                  </a:cubicBezTo>
                  <a:cubicBezTo>
                    <a:pt x="141" y="0"/>
                    <a:pt x="132" y="61"/>
                    <a:pt x="132" y="88"/>
                  </a:cubicBezTo>
                  <a:cubicBezTo>
                    <a:pt x="132" y="106"/>
                    <a:pt x="141" y="132"/>
                    <a:pt x="141" y="132"/>
                  </a:cubicBezTo>
                  <a:cubicBezTo>
                    <a:pt x="141" y="132"/>
                    <a:pt x="132" y="132"/>
                    <a:pt x="132" y="151"/>
                  </a:cubicBezTo>
                  <a:cubicBezTo>
                    <a:pt x="132" y="195"/>
                    <a:pt x="150" y="176"/>
                    <a:pt x="150" y="195"/>
                  </a:cubicBezTo>
                  <a:cubicBezTo>
                    <a:pt x="159" y="239"/>
                    <a:pt x="177" y="230"/>
                    <a:pt x="177" y="248"/>
                  </a:cubicBezTo>
                  <a:cubicBezTo>
                    <a:pt x="177" y="292"/>
                    <a:pt x="159" y="310"/>
                    <a:pt x="97" y="336"/>
                  </a:cubicBezTo>
                  <a:cubicBezTo>
                    <a:pt x="35" y="354"/>
                    <a:pt x="0" y="380"/>
                    <a:pt x="0" y="398"/>
                  </a:cubicBezTo>
                  <a:cubicBezTo>
                    <a:pt x="0" y="407"/>
                    <a:pt x="0" y="442"/>
                    <a:pt x="0" y="442"/>
                  </a:cubicBezTo>
                  <a:cubicBezTo>
                    <a:pt x="230" y="442"/>
                    <a:pt x="230" y="442"/>
                    <a:pt x="230" y="442"/>
                  </a:cubicBezTo>
                  <a:cubicBezTo>
                    <a:pt x="460" y="442"/>
                    <a:pt x="460" y="442"/>
                    <a:pt x="460" y="442"/>
                  </a:cubicBezTo>
                  <a:cubicBezTo>
                    <a:pt x="460" y="442"/>
                    <a:pt x="460" y="407"/>
                    <a:pt x="460" y="398"/>
                  </a:cubicBezTo>
                  <a:cubicBezTo>
                    <a:pt x="460" y="380"/>
                    <a:pt x="425" y="354"/>
                    <a:pt x="363" y="3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libri Light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894996" y="4267873"/>
            <a:ext cx="711700" cy="681972"/>
            <a:chOff x="6980020" y="4406917"/>
            <a:chExt cx="711700" cy="722480"/>
          </a:xfrm>
        </p:grpSpPr>
        <p:sp>
          <p:nvSpPr>
            <p:cNvPr id="388" name="Oval 30"/>
            <p:cNvSpPr/>
            <p:nvPr/>
          </p:nvSpPr>
          <p:spPr bwMode="auto">
            <a:xfrm>
              <a:off x="6980020" y="4406917"/>
              <a:ext cx="711700" cy="7224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8984">
                <a:defRPr/>
              </a:pPr>
              <a:endParaRPr lang="en-US" dirty="0">
                <a:latin typeface="Calibri Light"/>
              </a:endParaRPr>
            </a:p>
          </p:txBody>
        </p:sp>
        <p:sp>
          <p:nvSpPr>
            <p:cNvPr id="402" name="Freeform 127"/>
            <p:cNvSpPr>
              <a:spLocks noChangeArrowheads="1"/>
            </p:cNvSpPr>
            <p:nvPr/>
          </p:nvSpPr>
          <p:spPr bwMode="auto">
            <a:xfrm>
              <a:off x="7144838" y="4589668"/>
              <a:ext cx="385420" cy="356977"/>
            </a:xfrm>
            <a:custGeom>
              <a:avLst/>
              <a:gdLst>
                <a:gd name="T0" fmla="*/ 169 w 497"/>
                <a:gd name="T1" fmla="*/ 196 h 400"/>
                <a:gd name="T2" fmla="*/ 169 w 497"/>
                <a:gd name="T3" fmla="*/ 196 h 400"/>
                <a:gd name="T4" fmla="*/ 248 w 497"/>
                <a:gd name="T5" fmla="*/ 275 h 400"/>
                <a:gd name="T6" fmla="*/ 328 w 497"/>
                <a:gd name="T7" fmla="*/ 196 h 400"/>
                <a:gd name="T8" fmla="*/ 248 w 497"/>
                <a:gd name="T9" fmla="*/ 116 h 400"/>
                <a:gd name="T10" fmla="*/ 169 w 497"/>
                <a:gd name="T11" fmla="*/ 196 h 400"/>
                <a:gd name="T12" fmla="*/ 116 w 497"/>
                <a:gd name="T13" fmla="*/ 169 h 400"/>
                <a:gd name="T14" fmla="*/ 116 w 497"/>
                <a:gd name="T15" fmla="*/ 169 h 400"/>
                <a:gd name="T16" fmla="*/ 248 w 497"/>
                <a:gd name="T17" fmla="*/ 63 h 400"/>
                <a:gd name="T18" fmla="*/ 345 w 497"/>
                <a:gd name="T19" fmla="*/ 98 h 400"/>
                <a:gd name="T20" fmla="*/ 390 w 497"/>
                <a:gd name="T21" fmla="*/ 98 h 400"/>
                <a:gd name="T22" fmla="*/ 390 w 497"/>
                <a:gd name="T23" fmla="*/ 54 h 400"/>
                <a:gd name="T24" fmla="*/ 248 w 497"/>
                <a:gd name="T25" fmla="*/ 0 h 400"/>
                <a:gd name="T26" fmla="*/ 62 w 497"/>
                <a:gd name="T27" fmla="*/ 143 h 400"/>
                <a:gd name="T28" fmla="*/ 0 w 497"/>
                <a:gd name="T29" fmla="*/ 143 h 400"/>
                <a:gd name="T30" fmla="*/ 0 w 497"/>
                <a:gd name="T31" fmla="*/ 196 h 400"/>
                <a:gd name="T32" fmla="*/ 80 w 497"/>
                <a:gd name="T33" fmla="*/ 196 h 400"/>
                <a:gd name="T34" fmla="*/ 116 w 497"/>
                <a:gd name="T35" fmla="*/ 169 h 400"/>
                <a:gd name="T36" fmla="*/ 416 w 497"/>
                <a:gd name="T37" fmla="*/ 196 h 400"/>
                <a:gd name="T38" fmla="*/ 416 w 497"/>
                <a:gd name="T39" fmla="*/ 196 h 400"/>
                <a:gd name="T40" fmla="*/ 381 w 497"/>
                <a:gd name="T41" fmla="*/ 231 h 400"/>
                <a:gd name="T42" fmla="*/ 248 w 497"/>
                <a:gd name="T43" fmla="*/ 337 h 400"/>
                <a:gd name="T44" fmla="*/ 151 w 497"/>
                <a:gd name="T45" fmla="*/ 293 h 400"/>
                <a:gd name="T46" fmla="*/ 107 w 497"/>
                <a:gd name="T47" fmla="*/ 293 h 400"/>
                <a:gd name="T48" fmla="*/ 107 w 497"/>
                <a:gd name="T49" fmla="*/ 337 h 400"/>
                <a:gd name="T50" fmla="*/ 248 w 497"/>
                <a:gd name="T51" fmla="*/ 399 h 400"/>
                <a:gd name="T52" fmla="*/ 435 w 497"/>
                <a:gd name="T53" fmla="*/ 257 h 400"/>
                <a:gd name="T54" fmla="*/ 496 w 497"/>
                <a:gd name="T55" fmla="*/ 257 h 400"/>
                <a:gd name="T56" fmla="*/ 496 w 497"/>
                <a:gd name="T57" fmla="*/ 196 h 400"/>
                <a:gd name="T58" fmla="*/ 416 w 497"/>
                <a:gd name="T59" fmla="*/ 196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97" h="400">
                  <a:moveTo>
                    <a:pt x="169" y="196"/>
                  </a:moveTo>
                  <a:lnTo>
                    <a:pt x="169" y="196"/>
                  </a:lnTo>
                  <a:cubicBezTo>
                    <a:pt x="169" y="240"/>
                    <a:pt x="204" y="275"/>
                    <a:pt x="248" y="275"/>
                  </a:cubicBezTo>
                  <a:cubicBezTo>
                    <a:pt x="292" y="275"/>
                    <a:pt x="328" y="240"/>
                    <a:pt x="328" y="196"/>
                  </a:cubicBezTo>
                  <a:cubicBezTo>
                    <a:pt x="328" y="151"/>
                    <a:pt x="292" y="116"/>
                    <a:pt x="248" y="116"/>
                  </a:cubicBezTo>
                  <a:cubicBezTo>
                    <a:pt x="204" y="116"/>
                    <a:pt x="169" y="151"/>
                    <a:pt x="169" y="196"/>
                  </a:cubicBezTo>
                  <a:close/>
                  <a:moveTo>
                    <a:pt x="116" y="169"/>
                  </a:moveTo>
                  <a:lnTo>
                    <a:pt x="116" y="169"/>
                  </a:lnTo>
                  <a:cubicBezTo>
                    <a:pt x="124" y="107"/>
                    <a:pt x="186" y="63"/>
                    <a:pt x="248" y="63"/>
                  </a:cubicBezTo>
                  <a:cubicBezTo>
                    <a:pt x="284" y="63"/>
                    <a:pt x="319" y="71"/>
                    <a:pt x="345" y="98"/>
                  </a:cubicBezTo>
                  <a:cubicBezTo>
                    <a:pt x="354" y="107"/>
                    <a:pt x="381" y="107"/>
                    <a:pt x="390" y="98"/>
                  </a:cubicBezTo>
                  <a:cubicBezTo>
                    <a:pt x="399" y="89"/>
                    <a:pt x="399" y="71"/>
                    <a:pt x="390" y="54"/>
                  </a:cubicBezTo>
                  <a:cubicBezTo>
                    <a:pt x="354" y="18"/>
                    <a:pt x="301" y="0"/>
                    <a:pt x="248" y="0"/>
                  </a:cubicBezTo>
                  <a:cubicBezTo>
                    <a:pt x="160" y="0"/>
                    <a:pt x="80" y="54"/>
                    <a:pt x="62" y="143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80" y="196"/>
                    <a:pt x="80" y="196"/>
                    <a:pt x="80" y="196"/>
                  </a:cubicBezTo>
                  <a:cubicBezTo>
                    <a:pt x="107" y="196"/>
                    <a:pt x="107" y="178"/>
                    <a:pt x="116" y="169"/>
                  </a:cubicBezTo>
                  <a:close/>
                  <a:moveTo>
                    <a:pt x="416" y="196"/>
                  </a:moveTo>
                  <a:lnTo>
                    <a:pt x="416" y="196"/>
                  </a:lnTo>
                  <a:cubicBezTo>
                    <a:pt x="390" y="196"/>
                    <a:pt x="390" y="222"/>
                    <a:pt x="381" y="231"/>
                  </a:cubicBezTo>
                  <a:cubicBezTo>
                    <a:pt x="372" y="293"/>
                    <a:pt x="319" y="337"/>
                    <a:pt x="248" y="337"/>
                  </a:cubicBezTo>
                  <a:cubicBezTo>
                    <a:pt x="213" y="337"/>
                    <a:pt x="177" y="319"/>
                    <a:pt x="151" y="293"/>
                  </a:cubicBezTo>
                  <a:cubicBezTo>
                    <a:pt x="142" y="284"/>
                    <a:pt x="116" y="284"/>
                    <a:pt x="107" y="293"/>
                  </a:cubicBezTo>
                  <a:cubicBezTo>
                    <a:pt x="97" y="310"/>
                    <a:pt x="97" y="328"/>
                    <a:pt x="107" y="337"/>
                  </a:cubicBezTo>
                  <a:cubicBezTo>
                    <a:pt x="142" y="373"/>
                    <a:pt x="195" y="399"/>
                    <a:pt x="248" y="399"/>
                  </a:cubicBezTo>
                  <a:cubicBezTo>
                    <a:pt x="337" y="399"/>
                    <a:pt x="416" y="337"/>
                    <a:pt x="435" y="257"/>
                  </a:cubicBezTo>
                  <a:cubicBezTo>
                    <a:pt x="496" y="257"/>
                    <a:pt x="496" y="257"/>
                    <a:pt x="496" y="257"/>
                  </a:cubicBezTo>
                  <a:cubicBezTo>
                    <a:pt x="496" y="196"/>
                    <a:pt x="496" y="196"/>
                    <a:pt x="496" y="196"/>
                  </a:cubicBezTo>
                  <a:lnTo>
                    <a:pt x="416" y="19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libri Light"/>
              </a:endParaRPr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894996" y="1341817"/>
            <a:ext cx="711700" cy="682423"/>
            <a:chOff x="895001" y="1397472"/>
            <a:chExt cx="711700" cy="682423"/>
          </a:xfrm>
        </p:grpSpPr>
        <p:sp>
          <p:nvSpPr>
            <p:cNvPr id="392" name="Oval 89"/>
            <p:cNvSpPr/>
            <p:nvPr/>
          </p:nvSpPr>
          <p:spPr bwMode="auto">
            <a:xfrm>
              <a:off x="895001" y="1397472"/>
              <a:ext cx="711700" cy="68242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8984">
                <a:defRPr/>
              </a:pPr>
              <a:endParaRPr lang="en-US" dirty="0">
                <a:latin typeface="Calibri Light"/>
              </a:endParaRPr>
            </a:p>
          </p:txBody>
        </p:sp>
        <p:sp>
          <p:nvSpPr>
            <p:cNvPr id="403" name="Freeform 75"/>
            <p:cNvSpPr>
              <a:spLocks noChangeArrowheads="1"/>
            </p:cNvSpPr>
            <p:nvPr/>
          </p:nvSpPr>
          <p:spPr bwMode="auto">
            <a:xfrm>
              <a:off x="1097212" y="1623752"/>
              <a:ext cx="308398" cy="267522"/>
            </a:xfrm>
            <a:custGeom>
              <a:avLst/>
              <a:gdLst>
                <a:gd name="T0" fmla="*/ 443 w 497"/>
                <a:gd name="T1" fmla="*/ 0 h 400"/>
                <a:gd name="T2" fmla="*/ 443 w 497"/>
                <a:gd name="T3" fmla="*/ 0 h 400"/>
                <a:gd name="T4" fmla="*/ 53 w 497"/>
                <a:gd name="T5" fmla="*/ 0 h 400"/>
                <a:gd name="T6" fmla="*/ 0 w 497"/>
                <a:gd name="T7" fmla="*/ 44 h 400"/>
                <a:gd name="T8" fmla="*/ 0 w 497"/>
                <a:gd name="T9" fmla="*/ 346 h 400"/>
                <a:gd name="T10" fmla="*/ 53 w 497"/>
                <a:gd name="T11" fmla="*/ 399 h 400"/>
                <a:gd name="T12" fmla="*/ 443 w 497"/>
                <a:gd name="T13" fmla="*/ 399 h 400"/>
                <a:gd name="T14" fmla="*/ 496 w 497"/>
                <a:gd name="T15" fmla="*/ 346 h 400"/>
                <a:gd name="T16" fmla="*/ 496 w 497"/>
                <a:gd name="T17" fmla="*/ 44 h 400"/>
                <a:gd name="T18" fmla="*/ 443 w 497"/>
                <a:gd name="T19" fmla="*/ 0 h 400"/>
                <a:gd name="T20" fmla="*/ 443 w 497"/>
                <a:gd name="T21" fmla="*/ 346 h 400"/>
                <a:gd name="T22" fmla="*/ 443 w 497"/>
                <a:gd name="T23" fmla="*/ 346 h 400"/>
                <a:gd name="T24" fmla="*/ 53 w 497"/>
                <a:gd name="T25" fmla="*/ 346 h 400"/>
                <a:gd name="T26" fmla="*/ 53 w 497"/>
                <a:gd name="T27" fmla="*/ 44 h 400"/>
                <a:gd name="T28" fmla="*/ 443 w 497"/>
                <a:gd name="T29" fmla="*/ 44 h 400"/>
                <a:gd name="T30" fmla="*/ 443 w 497"/>
                <a:gd name="T31" fmla="*/ 346 h 400"/>
                <a:gd name="T32" fmla="*/ 222 w 497"/>
                <a:gd name="T33" fmla="*/ 249 h 400"/>
                <a:gd name="T34" fmla="*/ 222 w 497"/>
                <a:gd name="T35" fmla="*/ 249 h 400"/>
                <a:gd name="T36" fmla="*/ 97 w 497"/>
                <a:gd name="T37" fmla="*/ 249 h 400"/>
                <a:gd name="T38" fmla="*/ 97 w 497"/>
                <a:gd name="T39" fmla="*/ 293 h 400"/>
                <a:gd name="T40" fmla="*/ 222 w 497"/>
                <a:gd name="T41" fmla="*/ 293 h 400"/>
                <a:gd name="T42" fmla="*/ 222 w 497"/>
                <a:gd name="T43" fmla="*/ 249 h 400"/>
                <a:gd name="T44" fmla="*/ 222 w 497"/>
                <a:gd name="T45" fmla="*/ 178 h 400"/>
                <a:gd name="T46" fmla="*/ 222 w 497"/>
                <a:gd name="T47" fmla="*/ 178 h 400"/>
                <a:gd name="T48" fmla="*/ 97 w 497"/>
                <a:gd name="T49" fmla="*/ 178 h 400"/>
                <a:gd name="T50" fmla="*/ 97 w 497"/>
                <a:gd name="T51" fmla="*/ 222 h 400"/>
                <a:gd name="T52" fmla="*/ 222 w 497"/>
                <a:gd name="T53" fmla="*/ 222 h 400"/>
                <a:gd name="T54" fmla="*/ 222 w 497"/>
                <a:gd name="T55" fmla="*/ 178 h 400"/>
                <a:gd name="T56" fmla="*/ 222 w 497"/>
                <a:gd name="T57" fmla="*/ 98 h 400"/>
                <a:gd name="T58" fmla="*/ 222 w 497"/>
                <a:gd name="T59" fmla="*/ 98 h 400"/>
                <a:gd name="T60" fmla="*/ 97 w 497"/>
                <a:gd name="T61" fmla="*/ 98 h 400"/>
                <a:gd name="T62" fmla="*/ 97 w 497"/>
                <a:gd name="T63" fmla="*/ 143 h 400"/>
                <a:gd name="T64" fmla="*/ 222 w 497"/>
                <a:gd name="T65" fmla="*/ 143 h 400"/>
                <a:gd name="T66" fmla="*/ 222 w 497"/>
                <a:gd name="T67" fmla="*/ 98 h 400"/>
                <a:gd name="T68" fmla="*/ 389 w 497"/>
                <a:gd name="T69" fmla="*/ 257 h 400"/>
                <a:gd name="T70" fmla="*/ 389 w 497"/>
                <a:gd name="T71" fmla="*/ 257 h 400"/>
                <a:gd name="T72" fmla="*/ 354 w 497"/>
                <a:gd name="T73" fmla="*/ 231 h 400"/>
                <a:gd name="T74" fmla="*/ 381 w 497"/>
                <a:gd name="T75" fmla="*/ 151 h 400"/>
                <a:gd name="T76" fmla="*/ 336 w 497"/>
                <a:gd name="T77" fmla="*/ 98 h 400"/>
                <a:gd name="T78" fmla="*/ 292 w 497"/>
                <a:gd name="T79" fmla="*/ 151 h 400"/>
                <a:gd name="T80" fmla="*/ 319 w 497"/>
                <a:gd name="T81" fmla="*/ 231 h 400"/>
                <a:gd name="T82" fmla="*/ 275 w 497"/>
                <a:gd name="T83" fmla="*/ 257 h 400"/>
                <a:gd name="T84" fmla="*/ 275 w 497"/>
                <a:gd name="T85" fmla="*/ 293 h 400"/>
                <a:gd name="T86" fmla="*/ 398 w 497"/>
                <a:gd name="T87" fmla="*/ 293 h 400"/>
                <a:gd name="T88" fmla="*/ 389 w 497"/>
                <a:gd name="T89" fmla="*/ 257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400">
                  <a:moveTo>
                    <a:pt x="443" y="0"/>
                  </a:moveTo>
                  <a:lnTo>
                    <a:pt x="443" y="0"/>
                  </a:lnTo>
                  <a:cubicBezTo>
                    <a:pt x="53" y="0"/>
                    <a:pt x="53" y="0"/>
                    <a:pt x="53" y="0"/>
                  </a:cubicBezTo>
                  <a:cubicBezTo>
                    <a:pt x="17" y="0"/>
                    <a:pt x="0" y="18"/>
                    <a:pt x="0" y="44"/>
                  </a:cubicBezTo>
                  <a:cubicBezTo>
                    <a:pt x="0" y="346"/>
                    <a:pt x="0" y="346"/>
                    <a:pt x="0" y="346"/>
                  </a:cubicBezTo>
                  <a:cubicBezTo>
                    <a:pt x="0" y="373"/>
                    <a:pt x="17" y="399"/>
                    <a:pt x="53" y="399"/>
                  </a:cubicBezTo>
                  <a:cubicBezTo>
                    <a:pt x="443" y="399"/>
                    <a:pt x="443" y="399"/>
                    <a:pt x="443" y="399"/>
                  </a:cubicBezTo>
                  <a:cubicBezTo>
                    <a:pt x="470" y="399"/>
                    <a:pt x="496" y="373"/>
                    <a:pt x="496" y="346"/>
                  </a:cubicBezTo>
                  <a:cubicBezTo>
                    <a:pt x="496" y="44"/>
                    <a:pt x="496" y="44"/>
                    <a:pt x="496" y="44"/>
                  </a:cubicBezTo>
                  <a:cubicBezTo>
                    <a:pt x="496" y="18"/>
                    <a:pt x="470" y="0"/>
                    <a:pt x="443" y="0"/>
                  </a:cubicBezTo>
                  <a:close/>
                  <a:moveTo>
                    <a:pt x="443" y="346"/>
                  </a:moveTo>
                  <a:lnTo>
                    <a:pt x="443" y="346"/>
                  </a:lnTo>
                  <a:cubicBezTo>
                    <a:pt x="53" y="346"/>
                    <a:pt x="53" y="346"/>
                    <a:pt x="53" y="346"/>
                  </a:cubicBezTo>
                  <a:cubicBezTo>
                    <a:pt x="53" y="44"/>
                    <a:pt x="53" y="44"/>
                    <a:pt x="53" y="44"/>
                  </a:cubicBezTo>
                  <a:cubicBezTo>
                    <a:pt x="443" y="44"/>
                    <a:pt x="443" y="44"/>
                    <a:pt x="443" y="44"/>
                  </a:cubicBezTo>
                  <a:lnTo>
                    <a:pt x="443" y="346"/>
                  </a:lnTo>
                  <a:close/>
                  <a:moveTo>
                    <a:pt x="222" y="249"/>
                  </a:moveTo>
                  <a:lnTo>
                    <a:pt x="222" y="249"/>
                  </a:lnTo>
                  <a:cubicBezTo>
                    <a:pt x="97" y="249"/>
                    <a:pt x="97" y="249"/>
                    <a:pt x="97" y="249"/>
                  </a:cubicBezTo>
                  <a:cubicBezTo>
                    <a:pt x="97" y="293"/>
                    <a:pt x="97" y="293"/>
                    <a:pt x="97" y="293"/>
                  </a:cubicBezTo>
                  <a:cubicBezTo>
                    <a:pt x="222" y="293"/>
                    <a:pt x="222" y="293"/>
                    <a:pt x="222" y="293"/>
                  </a:cubicBezTo>
                  <a:lnTo>
                    <a:pt x="222" y="249"/>
                  </a:lnTo>
                  <a:close/>
                  <a:moveTo>
                    <a:pt x="222" y="178"/>
                  </a:moveTo>
                  <a:lnTo>
                    <a:pt x="222" y="178"/>
                  </a:lnTo>
                  <a:cubicBezTo>
                    <a:pt x="97" y="178"/>
                    <a:pt x="97" y="178"/>
                    <a:pt x="97" y="178"/>
                  </a:cubicBezTo>
                  <a:cubicBezTo>
                    <a:pt x="97" y="222"/>
                    <a:pt x="97" y="222"/>
                    <a:pt x="97" y="222"/>
                  </a:cubicBezTo>
                  <a:cubicBezTo>
                    <a:pt x="222" y="222"/>
                    <a:pt x="222" y="222"/>
                    <a:pt x="222" y="222"/>
                  </a:cubicBezTo>
                  <a:lnTo>
                    <a:pt x="222" y="178"/>
                  </a:lnTo>
                  <a:close/>
                  <a:moveTo>
                    <a:pt x="222" y="98"/>
                  </a:moveTo>
                  <a:lnTo>
                    <a:pt x="222" y="98"/>
                  </a:lnTo>
                  <a:cubicBezTo>
                    <a:pt x="97" y="98"/>
                    <a:pt x="97" y="98"/>
                    <a:pt x="97" y="98"/>
                  </a:cubicBezTo>
                  <a:cubicBezTo>
                    <a:pt x="97" y="143"/>
                    <a:pt x="97" y="143"/>
                    <a:pt x="97" y="143"/>
                  </a:cubicBezTo>
                  <a:cubicBezTo>
                    <a:pt x="222" y="143"/>
                    <a:pt x="222" y="143"/>
                    <a:pt x="222" y="143"/>
                  </a:cubicBezTo>
                  <a:lnTo>
                    <a:pt x="222" y="98"/>
                  </a:lnTo>
                  <a:close/>
                  <a:moveTo>
                    <a:pt x="389" y="257"/>
                  </a:moveTo>
                  <a:lnTo>
                    <a:pt x="389" y="257"/>
                  </a:lnTo>
                  <a:cubicBezTo>
                    <a:pt x="389" y="257"/>
                    <a:pt x="354" y="249"/>
                    <a:pt x="354" y="231"/>
                  </a:cubicBezTo>
                  <a:cubicBezTo>
                    <a:pt x="354" y="204"/>
                    <a:pt x="381" y="196"/>
                    <a:pt x="381" y="151"/>
                  </a:cubicBezTo>
                  <a:cubicBezTo>
                    <a:pt x="381" y="125"/>
                    <a:pt x="372" y="98"/>
                    <a:pt x="336" y="98"/>
                  </a:cubicBezTo>
                  <a:cubicBezTo>
                    <a:pt x="301" y="98"/>
                    <a:pt x="292" y="125"/>
                    <a:pt x="292" y="151"/>
                  </a:cubicBezTo>
                  <a:cubicBezTo>
                    <a:pt x="292" y="196"/>
                    <a:pt x="319" y="204"/>
                    <a:pt x="319" y="231"/>
                  </a:cubicBezTo>
                  <a:cubicBezTo>
                    <a:pt x="319" y="249"/>
                    <a:pt x="275" y="257"/>
                    <a:pt x="275" y="257"/>
                  </a:cubicBezTo>
                  <a:lnTo>
                    <a:pt x="275" y="293"/>
                  </a:lnTo>
                  <a:cubicBezTo>
                    <a:pt x="398" y="293"/>
                    <a:pt x="398" y="293"/>
                    <a:pt x="398" y="293"/>
                  </a:cubicBezTo>
                  <a:cubicBezTo>
                    <a:pt x="398" y="293"/>
                    <a:pt x="398" y="257"/>
                    <a:pt x="389" y="2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libri Light"/>
              </a:endParaRPr>
            </a:p>
          </p:txBody>
        </p:sp>
      </p:grpSp>
      <p:sp>
        <p:nvSpPr>
          <p:cNvPr id="404" name="Rectangle 120"/>
          <p:cNvSpPr/>
          <p:nvPr/>
        </p:nvSpPr>
        <p:spPr>
          <a:xfrm>
            <a:off x="1846570" y="1071951"/>
            <a:ext cx="3448682" cy="133882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zh-TW" altLang="en-US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許小姐</a:t>
            </a:r>
            <a:r>
              <a:rPr lang="en-US" altLang="zh-TW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(</a:t>
            </a:r>
            <a:r>
              <a:rPr lang="zh-TW" altLang="en-US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實習</a:t>
            </a:r>
            <a:r>
              <a:rPr lang="en-US" altLang="zh-TW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/</a:t>
            </a:r>
            <a:r>
              <a:rPr lang="zh-TW" altLang="en-US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研替</a:t>
            </a:r>
            <a:r>
              <a:rPr lang="en-US" altLang="zh-TW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)</a:t>
            </a:r>
            <a:endParaRPr lang="en-US" altLang="zh-TW" b="1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037-595666#28166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ConnieHsu@kyec.com.tw </a:t>
            </a:r>
            <a:endParaRPr lang="en-US" altLang="zh-TW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6" name="Rectangle 120"/>
          <p:cNvSpPr/>
          <p:nvPr/>
        </p:nvSpPr>
        <p:spPr>
          <a:xfrm>
            <a:off x="1847395" y="2575717"/>
            <a:ext cx="3448682" cy="133882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zh-TW" altLang="en-US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江先生</a:t>
            </a:r>
            <a:r>
              <a:rPr lang="en-US" altLang="zh-TW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(</a:t>
            </a:r>
            <a:r>
              <a:rPr lang="zh-TW" altLang="en-US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預聘</a:t>
            </a:r>
            <a:r>
              <a:rPr lang="en-US" altLang="zh-TW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)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037-595666#28133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zh-TW" b="1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ITChiang@kyec.com.tw</a:t>
            </a:r>
            <a:r>
              <a:rPr lang="en-US" altLang="zh-TW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7" name="Rectangle 120"/>
          <p:cNvSpPr/>
          <p:nvPr/>
        </p:nvSpPr>
        <p:spPr>
          <a:xfrm>
            <a:off x="1842777" y="4389893"/>
            <a:ext cx="5418106" cy="5078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人才招募網：</a:t>
            </a:r>
            <a:r>
              <a:rPr lang="en-US" altLang="zh-TW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http</a:t>
            </a:r>
            <a:r>
              <a: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://www.kyec.com.tw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345" y="2001988"/>
            <a:ext cx="17430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Rectangle 120"/>
          <p:cNvSpPr/>
          <p:nvPr/>
        </p:nvSpPr>
        <p:spPr>
          <a:xfrm>
            <a:off x="5891707" y="1148228"/>
            <a:ext cx="2738349" cy="5078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掃描</a:t>
            </a:r>
            <a:r>
              <a:rPr lang="en-US" altLang="zh-TW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QRcode</a:t>
            </a:r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立即報名！</a:t>
            </a:r>
            <a:endParaRPr lang="en-US" altLang="zh-TW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818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401777" y="2643411"/>
            <a:ext cx="42958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THANK YOU</a:t>
            </a:r>
            <a:endParaRPr lang="zh-CN" altLang="en-US" sz="5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8" name="组合 19"/>
          <p:cNvGrpSpPr/>
          <p:nvPr/>
        </p:nvGrpSpPr>
        <p:grpSpPr>
          <a:xfrm>
            <a:off x="4198286" y="715703"/>
            <a:ext cx="5017273" cy="3657804"/>
            <a:chOff x="9689" y="2091"/>
            <a:chExt cx="8945" cy="6337"/>
          </a:xfrm>
        </p:grpSpPr>
        <p:grpSp>
          <p:nvGrpSpPr>
            <p:cNvPr id="19" name="组合 9"/>
            <p:cNvGrpSpPr/>
            <p:nvPr/>
          </p:nvGrpSpPr>
          <p:grpSpPr>
            <a:xfrm>
              <a:off x="10346" y="3462"/>
              <a:ext cx="7746" cy="4458"/>
              <a:chOff x="8758" y="4599"/>
              <a:chExt cx="8356" cy="2584"/>
            </a:xfrm>
            <a:blipFill rotWithShape="1">
              <a:blip r:embed="rId2"/>
              <a:stretch>
                <a:fillRect/>
              </a:stretch>
            </a:blipFill>
          </p:grpSpPr>
          <p:sp>
            <p:nvSpPr>
              <p:cNvPr id="25" name="流程图: 摘录 3"/>
              <p:cNvSpPr/>
              <p:nvPr/>
            </p:nvSpPr>
            <p:spPr>
              <a:xfrm>
                <a:off x="11164" y="4601"/>
                <a:ext cx="2256" cy="2582"/>
              </a:xfrm>
              <a:prstGeom prst="flowChartExtra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26" name="流程图: 合并 4"/>
              <p:cNvSpPr/>
              <p:nvPr/>
            </p:nvSpPr>
            <p:spPr>
              <a:xfrm>
                <a:off x="12336" y="4600"/>
                <a:ext cx="2339" cy="2583"/>
              </a:xfrm>
              <a:prstGeom prst="flowChartMer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27" name="流程图: 摘录 5"/>
              <p:cNvSpPr/>
              <p:nvPr/>
            </p:nvSpPr>
            <p:spPr>
              <a:xfrm>
                <a:off x="13603" y="4601"/>
                <a:ext cx="2256" cy="2582"/>
              </a:xfrm>
              <a:prstGeom prst="flowChartExtra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28" name="流程图: 合并 6"/>
              <p:cNvSpPr/>
              <p:nvPr/>
            </p:nvSpPr>
            <p:spPr>
              <a:xfrm>
                <a:off x="14775" y="4600"/>
                <a:ext cx="2339" cy="2583"/>
              </a:xfrm>
              <a:prstGeom prst="flowChartMer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29" name="流程图: 摘录 7"/>
              <p:cNvSpPr/>
              <p:nvPr/>
            </p:nvSpPr>
            <p:spPr>
              <a:xfrm>
                <a:off x="8758" y="4600"/>
                <a:ext cx="2256" cy="2582"/>
              </a:xfrm>
              <a:prstGeom prst="flowChartExtra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  <p:sp>
            <p:nvSpPr>
              <p:cNvPr id="30" name="流程图: 合并 8"/>
              <p:cNvSpPr/>
              <p:nvPr/>
            </p:nvSpPr>
            <p:spPr>
              <a:xfrm>
                <a:off x="9930" y="4599"/>
                <a:ext cx="2339" cy="2583"/>
              </a:xfrm>
              <a:prstGeom prst="flowChartMerg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auto"/>
                <a:endParaRPr lang="zh-CN" altLang="en-US" strike="noStrike" noProof="1"/>
              </a:p>
            </p:txBody>
          </p:sp>
        </p:grpSp>
        <p:sp>
          <p:nvSpPr>
            <p:cNvPr id="20" name="椭圆 11"/>
            <p:cNvSpPr/>
            <p:nvPr/>
          </p:nvSpPr>
          <p:spPr>
            <a:xfrm>
              <a:off x="17566" y="3069"/>
              <a:ext cx="1069" cy="1110"/>
            </a:xfrm>
            <a:prstGeom prst="ellipse">
              <a:avLst/>
            </a:prstGeom>
            <a:solidFill>
              <a:srgbClr val="D9D9D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/>
            </a:p>
          </p:txBody>
        </p:sp>
        <p:sp>
          <p:nvSpPr>
            <p:cNvPr id="21" name="Oval 58"/>
            <p:cNvSpPr/>
            <p:nvPr/>
          </p:nvSpPr>
          <p:spPr>
            <a:xfrm>
              <a:off x="16705" y="2090"/>
              <a:ext cx="1707" cy="1707"/>
            </a:xfrm>
            <a:prstGeom prst="ellipse">
              <a:avLst/>
            </a:prstGeom>
            <a:solidFill>
              <a:srgbClr val="FFC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en-US" strike="noStrike" noProof="1"/>
            </a:p>
          </p:txBody>
        </p:sp>
        <p:sp>
          <p:nvSpPr>
            <p:cNvPr id="22" name="Oval 60"/>
            <p:cNvSpPr/>
            <p:nvPr/>
          </p:nvSpPr>
          <p:spPr>
            <a:xfrm>
              <a:off x="10675" y="6884"/>
              <a:ext cx="1113" cy="1113"/>
            </a:xfrm>
            <a:prstGeom prst="ellipse">
              <a:avLst/>
            </a:prstGeom>
            <a:solidFill>
              <a:srgbClr val="FFC00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en-US" strike="noStrike" noProof="1"/>
            </a:p>
          </p:txBody>
        </p:sp>
        <p:sp>
          <p:nvSpPr>
            <p:cNvPr id="23" name="Oval 62"/>
            <p:cNvSpPr/>
            <p:nvPr/>
          </p:nvSpPr>
          <p:spPr>
            <a:xfrm>
              <a:off x="10391" y="6644"/>
              <a:ext cx="728" cy="728"/>
            </a:xfrm>
            <a:prstGeom prst="ellipse">
              <a:avLst/>
            </a:prstGeom>
            <a:solidFill>
              <a:srgbClr val="D9D9D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en-US" strike="noStrike" noProof="1"/>
            </a:p>
          </p:txBody>
        </p:sp>
        <p:sp>
          <p:nvSpPr>
            <p:cNvPr id="24" name="Oval 63"/>
            <p:cNvSpPr/>
            <p:nvPr/>
          </p:nvSpPr>
          <p:spPr>
            <a:xfrm>
              <a:off x="9688" y="7700"/>
              <a:ext cx="728" cy="728"/>
            </a:xfrm>
            <a:prstGeom prst="ellipse">
              <a:avLst/>
            </a:prstGeom>
            <a:solidFill>
              <a:srgbClr val="D9D9D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en-US" strike="noStrike" noProof="1"/>
            </a:p>
          </p:txBody>
        </p:sp>
      </p:grpSp>
      <p:sp>
        <p:nvSpPr>
          <p:cNvPr id="33" name="文本框 2"/>
          <p:cNvSpPr txBox="1"/>
          <p:nvPr/>
        </p:nvSpPr>
        <p:spPr>
          <a:xfrm>
            <a:off x="1765547" y="1632014"/>
            <a:ext cx="18389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Q&amp;A</a:t>
            </a:r>
            <a:endParaRPr lang="en-US" altLang="zh-CN" sz="5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875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966786" y="747828"/>
            <a:ext cx="5199698" cy="2363788"/>
            <a:chOff x="1966786" y="530112"/>
            <a:chExt cx="5199698" cy="2363788"/>
          </a:xfrm>
        </p:grpSpPr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3376486" y="693625"/>
              <a:ext cx="2320925" cy="163512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3492373" y="796812"/>
              <a:ext cx="2089150" cy="1336675"/>
            </a:xfrm>
            <a:prstGeom prst="rect">
              <a:avLst/>
            </a:prstGeom>
            <a:solidFill>
              <a:srgbClr val="FDFD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11"/>
            <p:cNvSpPr>
              <a:spLocks noEditPoints="1"/>
            </p:cNvSpPr>
            <p:nvPr/>
          </p:nvSpPr>
          <p:spPr bwMode="auto">
            <a:xfrm>
              <a:off x="3224086" y="530112"/>
              <a:ext cx="2625725" cy="1895475"/>
            </a:xfrm>
            <a:custGeom>
              <a:avLst/>
              <a:gdLst>
                <a:gd name="T0" fmla="*/ 397 w 432"/>
                <a:gd name="T1" fmla="*/ 0 h 312"/>
                <a:gd name="T2" fmla="*/ 33 w 432"/>
                <a:gd name="T3" fmla="*/ 0 h 312"/>
                <a:gd name="T4" fmla="*/ 0 w 432"/>
                <a:gd name="T5" fmla="*/ 35 h 312"/>
                <a:gd name="T6" fmla="*/ 0 w 432"/>
                <a:gd name="T7" fmla="*/ 276 h 312"/>
                <a:gd name="T8" fmla="*/ 33 w 432"/>
                <a:gd name="T9" fmla="*/ 312 h 312"/>
                <a:gd name="T10" fmla="*/ 397 w 432"/>
                <a:gd name="T11" fmla="*/ 312 h 312"/>
                <a:gd name="T12" fmla="*/ 432 w 432"/>
                <a:gd name="T13" fmla="*/ 276 h 312"/>
                <a:gd name="T14" fmla="*/ 432 w 432"/>
                <a:gd name="T15" fmla="*/ 35 h 312"/>
                <a:gd name="T16" fmla="*/ 397 w 432"/>
                <a:gd name="T17" fmla="*/ 0 h 312"/>
                <a:gd name="T18" fmla="*/ 408 w 432"/>
                <a:gd name="T19" fmla="*/ 284 h 312"/>
                <a:gd name="T20" fmla="*/ 24 w 432"/>
                <a:gd name="T21" fmla="*/ 284 h 312"/>
                <a:gd name="T22" fmla="*/ 24 w 432"/>
                <a:gd name="T23" fmla="*/ 28 h 312"/>
                <a:gd name="T24" fmla="*/ 408 w 432"/>
                <a:gd name="T25" fmla="*/ 28 h 312"/>
                <a:gd name="T26" fmla="*/ 408 w 432"/>
                <a:gd name="T27" fmla="*/ 28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2" h="312">
                  <a:moveTo>
                    <a:pt x="397" y="0"/>
                  </a:moveTo>
                  <a:cubicBezTo>
                    <a:pt x="33" y="0"/>
                    <a:pt x="33" y="0"/>
                    <a:pt x="33" y="0"/>
                  </a:cubicBezTo>
                  <a:cubicBezTo>
                    <a:pt x="15" y="0"/>
                    <a:pt x="0" y="16"/>
                    <a:pt x="0" y="35"/>
                  </a:cubicBezTo>
                  <a:cubicBezTo>
                    <a:pt x="0" y="276"/>
                    <a:pt x="0" y="276"/>
                    <a:pt x="0" y="276"/>
                  </a:cubicBezTo>
                  <a:cubicBezTo>
                    <a:pt x="0" y="295"/>
                    <a:pt x="15" y="312"/>
                    <a:pt x="33" y="312"/>
                  </a:cubicBezTo>
                  <a:cubicBezTo>
                    <a:pt x="397" y="312"/>
                    <a:pt x="397" y="312"/>
                    <a:pt x="397" y="312"/>
                  </a:cubicBezTo>
                  <a:cubicBezTo>
                    <a:pt x="416" y="312"/>
                    <a:pt x="432" y="295"/>
                    <a:pt x="432" y="276"/>
                  </a:cubicBezTo>
                  <a:cubicBezTo>
                    <a:pt x="432" y="35"/>
                    <a:pt x="432" y="35"/>
                    <a:pt x="432" y="35"/>
                  </a:cubicBezTo>
                  <a:cubicBezTo>
                    <a:pt x="432" y="16"/>
                    <a:pt x="416" y="0"/>
                    <a:pt x="397" y="0"/>
                  </a:cubicBezTo>
                  <a:close/>
                  <a:moveTo>
                    <a:pt x="408" y="284"/>
                  </a:moveTo>
                  <a:cubicBezTo>
                    <a:pt x="24" y="284"/>
                    <a:pt x="24" y="284"/>
                    <a:pt x="24" y="284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408" y="28"/>
                    <a:pt x="408" y="28"/>
                    <a:pt x="408" y="28"/>
                  </a:cubicBezTo>
                  <a:lnTo>
                    <a:pt x="408" y="284"/>
                  </a:lnTo>
                  <a:close/>
                </a:path>
              </a:pathLst>
            </a:custGeom>
            <a:solidFill>
              <a:srgbClr val="1C2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auto">
            <a:xfrm>
              <a:off x="3905123" y="2546237"/>
              <a:ext cx="1257300" cy="322262"/>
            </a:xfrm>
            <a:custGeom>
              <a:avLst/>
              <a:gdLst>
                <a:gd name="T0" fmla="*/ 163 w 207"/>
                <a:gd name="T1" fmla="*/ 35 h 53"/>
                <a:gd name="T2" fmla="*/ 207 w 207"/>
                <a:gd name="T3" fmla="*/ 35 h 53"/>
                <a:gd name="T4" fmla="*/ 207 w 207"/>
                <a:gd name="T5" fmla="*/ 53 h 53"/>
                <a:gd name="T6" fmla="*/ 0 w 207"/>
                <a:gd name="T7" fmla="*/ 53 h 53"/>
                <a:gd name="T8" fmla="*/ 0 w 207"/>
                <a:gd name="T9" fmla="*/ 35 h 53"/>
                <a:gd name="T10" fmla="*/ 44 w 207"/>
                <a:gd name="T11" fmla="*/ 35 h 53"/>
                <a:gd name="T12" fmla="*/ 58 w 207"/>
                <a:gd name="T13" fmla="*/ 11 h 53"/>
                <a:gd name="T14" fmla="*/ 66 w 207"/>
                <a:gd name="T15" fmla="*/ 0 h 53"/>
                <a:gd name="T16" fmla="*/ 104 w 207"/>
                <a:gd name="T17" fmla="*/ 0 h 53"/>
                <a:gd name="T18" fmla="*/ 141 w 207"/>
                <a:gd name="T19" fmla="*/ 0 h 53"/>
                <a:gd name="T20" fmla="*/ 149 w 207"/>
                <a:gd name="T21" fmla="*/ 11 h 53"/>
                <a:gd name="T22" fmla="*/ 163 w 207"/>
                <a:gd name="T23" fmla="*/ 35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7" h="53">
                  <a:moveTo>
                    <a:pt x="163" y="35"/>
                  </a:moveTo>
                  <a:cubicBezTo>
                    <a:pt x="207" y="35"/>
                    <a:pt x="207" y="35"/>
                    <a:pt x="207" y="35"/>
                  </a:cubicBezTo>
                  <a:cubicBezTo>
                    <a:pt x="207" y="53"/>
                    <a:pt x="207" y="53"/>
                    <a:pt x="207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8" y="31"/>
                    <a:pt x="53" y="24"/>
                    <a:pt x="58" y="11"/>
                  </a:cubicBezTo>
                  <a:cubicBezTo>
                    <a:pt x="58" y="11"/>
                    <a:pt x="61" y="1"/>
                    <a:pt x="66" y="0"/>
                  </a:cubicBezTo>
                  <a:cubicBezTo>
                    <a:pt x="69" y="0"/>
                    <a:pt x="86" y="0"/>
                    <a:pt x="104" y="0"/>
                  </a:cubicBezTo>
                  <a:cubicBezTo>
                    <a:pt x="121" y="0"/>
                    <a:pt x="138" y="0"/>
                    <a:pt x="141" y="0"/>
                  </a:cubicBezTo>
                  <a:cubicBezTo>
                    <a:pt x="146" y="1"/>
                    <a:pt x="149" y="11"/>
                    <a:pt x="149" y="11"/>
                  </a:cubicBezTo>
                  <a:cubicBezTo>
                    <a:pt x="154" y="24"/>
                    <a:pt x="159" y="31"/>
                    <a:pt x="163" y="35"/>
                  </a:cubicBezTo>
                  <a:close/>
                </a:path>
              </a:pathLst>
            </a:custGeom>
            <a:solidFill>
              <a:srgbClr val="464F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4378198" y="2546237"/>
              <a:ext cx="784225" cy="322262"/>
            </a:xfrm>
            <a:custGeom>
              <a:avLst/>
              <a:gdLst>
                <a:gd name="T0" fmla="*/ 85 w 129"/>
                <a:gd name="T1" fmla="*/ 35 h 53"/>
                <a:gd name="T2" fmla="*/ 71 w 129"/>
                <a:gd name="T3" fmla="*/ 11 h 53"/>
                <a:gd name="T4" fmla="*/ 63 w 129"/>
                <a:gd name="T5" fmla="*/ 0 h 53"/>
                <a:gd name="T6" fmla="*/ 26 w 129"/>
                <a:gd name="T7" fmla="*/ 0 h 53"/>
                <a:gd name="T8" fmla="*/ 0 w 129"/>
                <a:gd name="T9" fmla="*/ 0 h 53"/>
                <a:gd name="T10" fmla="*/ 59 w 129"/>
                <a:gd name="T11" fmla="*/ 53 h 53"/>
                <a:gd name="T12" fmla="*/ 129 w 129"/>
                <a:gd name="T13" fmla="*/ 53 h 53"/>
                <a:gd name="T14" fmla="*/ 129 w 129"/>
                <a:gd name="T15" fmla="*/ 35 h 53"/>
                <a:gd name="T16" fmla="*/ 85 w 129"/>
                <a:gd name="T17" fmla="*/ 35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53">
                  <a:moveTo>
                    <a:pt x="85" y="35"/>
                  </a:moveTo>
                  <a:cubicBezTo>
                    <a:pt x="81" y="31"/>
                    <a:pt x="76" y="24"/>
                    <a:pt x="71" y="11"/>
                  </a:cubicBezTo>
                  <a:cubicBezTo>
                    <a:pt x="71" y="11"/>
                    <a:pt x="68" y="1"/>
                    <a:pt x="63" y="0"/>
                  </a:cubicBezTo>
                  <a:cubicBezTo>
                    <a:pt x="60" y="0"/>
                    <a:pt x="43" y="0"/>
                    <a:pt x="26" y="0"/>
                  </a:cubicBezTo>
                  <a:cubicBezTo>
                    <a:pt x="16" y="0"/>
                    <a:pt x="7" y="0"/>
                    <a:pt x="0" y="0"/>
                  </a:cubicBezTo>
                  <a:cubicBezTo>
                    <a:pt x="21" y="15"/>
                    <a:pt x="41" y="33"/>
                    <a:pt x="59" y="53"/>
                  </a:cubicBezTo>
                  <a:cubicBezTo>
                    <a:pt x="129" y="53"/>
                    <a:pt x="129" y="53"/>
                    <a:pt x="129" y="53"/>
                  </a:cubicBezTo>
                  <a:cubicBezTo>
                    <a:pt x="129" y="35"/>
                    <a:pt x="129" y="35"/>
                    <a:pt x="129" y="35"/>
                  </a:cubicBezTo>
                  <a:lnTo>
                    <a:pt x="85" y="35"/>
                  </a:lnTo>
                  <a:close/>
                </a:path>
              </a:pathLst>
            </a:custGeom>
            <a:solidFill>
              <a:srgbClr val="1C2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3492373" y="796812"/>
              <a:ext cx="728663" cy="266700"/>
            </a:xfrm>
            <a:prstGeom prst="rect">
              <a:avLst/>
            </a:prstGeom>
            <a:solidFill>
              <a:srgbClr val="FC61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3492373" y="1063512"/>
              <a:ext cx="728663" cy="1069975"/>
            </a:xfrm>
            <a:prstGeom prst="rect">
              <a:avLst/>
            </a:prstGeom>
            <a:solidFill>
              <a:srgbClr val="3C4F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3613023" y="1185750"/>
              <a:ext cx="485775" cy="219075"/>
            </a:xfrm>
            <a:prstGeom prst="rect">
              <a:avLst/>
            </a:prstGeom>
            <a:solidFill>
              <a:srgbClr val="1C2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3613023" y="1550875"/>
              <a:ext cx="485775" cy="217487"/>
            </a:xfrm>
            <a:prstGeom prst="rect">
              <a:avLst/>
            </a:prstGeom>
            <a:solidFill>
              <a:srgbClr val="1C2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613023" y="1890600"/>
              <a:ext cx="485775" cy="122237"/>
            </a:xfrm>
            <a:prstGeom prst="rect">
              <a:avLst/>
            </a:prstGeom>
            <a:solidFill>
              <a:srgbClr val="1C2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4513136" y="1088912"/>
              <a:ext cx="898525" cy="73025"/>
            </a:xfrm>
            <a:prstGeom prst="rect">
              <a:avLst/>
            </a:prstGeom>
            <a:solidFill>
              <a:srgbClr val="FFC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C543"/>
                </a:solidFill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4513136" y="1282587"/>
              <a:ext cx="898525" cy="73025"/>
            </a:xfrm>
            <a:prstGeom prst="rect">
              <a:avLst/>
            </a:prstGeom>
            <a:solidFill>
              <a:srgbClr val="FC61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Rectangle 21"/>
            <p:cNvSpPr>
              <a:spLocks noChangeArrowheads="1"/>
            </p:cNvSpPr>
            <p:nvPr/>
          </p:nvSpPr>
          <p:spPr bwMode="auto">
            <a:xfrm>
              <a:off x="4513136" y="1477850"/>
              <a:ext cx="898525" cy="73025"/>
            </a:xfrm>
            <a:prstGeom prst="rect">
              <a:avLst/>
            </a:prstGeom>
            <a:solidFill>
              <a:srgbClr val="FFC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Rectangle 22"/>
            <p:cNvSpPr>
              <a:spLocks noChangeArrowheads="1"/>
            </p:cNvSpPr>
            <p:nvPr/>
          </p:nvSpPr>
          <p:spPr bwMode="auto">
            <a:xfrm>
              <a:off x="4513136" y="1671525"/>
              <a:ext cx="898525" cy="73025"/>
            </a:xfrm>
            <a:prstGeom prst="rect">
              <a:avLst/>
            </a:prstGeom>
            <a:solidFill>
              <a:srgbClr val="464F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Rectangle 23"/>
            <p:cNvSpPr>
              <a:spLocks noChangeArrowheads="1"/>
            </p:cNvSpPr>
            <p:nvPr/>
          </p:nvSpPr>
          <p:spPr bwMode="auto">
            <a:xfrm>
              <a:off x="4513136" y="1866787"/>
              <a:ext cx="898525" cy="73025"/>
            </a:xfrm>
            <a:prstGeom prst="rect">
              <a:avLst/>
            </a:prstGeom>
            <a:solidFill>
              <a:srgbClr val="FFC543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C000"/>
                </a:solidFill>
              </a:endParaRPr>
            </a:p>
          </p:txBody>
        </p:sp>
        <p:sp>
          <p:nvSpPr>
            <p:cNvPr id="23" name="Rectangle 25"/>
            <p:cNvSpPr>
              <a:spLocks noChangeArrowheads="1"/>
            </p:cNvSpPr>
            <p:nvPr/>
          </p:nvSpPr>
          <p:spPr bwMode="auto">
            <a:xfrm>
              <a:off x="1966786" y="2747850"/>
              <a:ext cx="231775" cy="146050"/>
            </a:xfrm>
            <a:prstGeom prst="rect">
              <a:avLst/>
            </a:prstGeom>
            <a:solidFill>
              <a:srgbClr val="FC61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>
              <a:off x="2198561" y="2473212"/>
              <a:ext cx="223838" cy="420687"/>
            </a:xfrm>
            <a:prstGeom prst="rect">
              <a:avLst/>
            </a:prstGeom>
            <a:solidFill>
              <a:srgbClr val="FFC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Rectangle 27"/>
            <p:cNvSpPr>
              <a:spLocks noChangeArrowheads="1"/>
            </p:cNvSpPr>
            <p:nvPr/>
          </p:nvSpPr>
          <p:spPr bwMode="auto">
            <a:xfrm>
              <a:off x="2422398" y="2060462"/>
              <a:ext cx="231775" cy="833437"/>
            </a:xfrm>
            <a:prstGeom prst="rect">
              <a:avLst/>
            </a:prstGeom>
            <a:solidFill>
              <a:srgbClr val="464F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Rectangle 28"/>
            <p:cNvSpPr>
              <a:spLocks noChangeArrowheads="1"/>
            </p:cNvSpPr>
            <p:nvPr/>
          </p:nvSpPr>
          <p:spPr bwMode="auto">
            <a:xfrm>
              <a:off x="2654173" y="1763600"/>
              <a:ext cx="230188" cy="1130300"/>
            </a:xfrm>
            <a:prstGeom prst="rect">
              <a:avLst/>
            </a:prstGeom>
            <a:solidFill>
              <a:srgbClr val="1C2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Rectangle 29"/>
            <p:cNvSpPr>
              <a:spLocks noChangeArrowheads="1"/>
            </p:cNvSpPr>
            <p:nvPr/>
          </p:nvSpPr>
          <p:spPr bwMode="auto">
            <a:xfrm>
              <a:off x="2884361" y="2406537"/>
              <a:ext cx="225425" cy="487362"/>
            </a:xfrm>
            <a:prstGeom prst="rect">
              <a:avLst/>
            </a:prstGeom>
            <a:solidFill>
              <a:srgbClr val="FFC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Rectangle 30"/>
            <p:cNvSpPr>
              <a:spLocks noChangeArrowheads="1"/>
            </p:cNvSpPr>
            <p:nvPr/>
          </p:nvSpPr>
          <p:spPr bwMode="auto">
            <a:xfrm>
              <a:off x="3109786" y="2692287"/>
              <a:ext cx="230188" cy="201612"/>
            </a:xfrm>
            <a:prstGeom prst="rect">
              <a:avLst/>
            </a:prstGeom>
            <a:solidFill>
              <a:srgbClr val="FC61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Rectangle 32"/>
            <p:cNvSpPr>
              <a:spLocks noChangeArrowheads="1"/>
            </p:cNvSpPr>
            <p:nvPr/>
          </p:nvSpPr>
          <p:spPr bwMode="auto">
            <a:xfrm>
              <a:off x="6942646" y="2747850"/>
              <a:ext cx="223838" cy="146050"/>
            </a:xfrm>
            <a:prstGeom prst="rect">
              <a:avLst/>
            </a:prstGeom>
            <a:solidFill>
              <a:srgbClr val="FC61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Rectangle 33"/>
            <p:cNvSpPr>
              <a:spLocks noChangeArrowheads="1"/>
            </p:cNvSpPr>
            <p:nvPr/>
          </p:nvSpPr>
          <p:spPr bwMode="auto">
            <a:xfrm>
              <a:off x="6710871" y="2473212"/>
              <a:ext cx="231775" cy="420687"/>
            </a:xfrm>
            <a:prstGeom prst="rect">
              <a:avLst/>
            </a:prstGeom>
            <a:solidFill>
              <a:srgbClr val="FFC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4" name="Rectangle 34"/>
            <p:cNvSpPr>
              <a:spLocks noChangeArrowheads="1"/>
            </p:cNvSpPr>
            <p:nvPr/>
          </p:nvSpPr>
          <p:spPr bwMode="auto">
            <a:xfrm>
              <a:off x="6480683" y="2060462"/>
              <a:ext cx="230188" cy="833437"/>
            </a:xfrm>
            <a:prstGeom prst="rect">
              <a:avLst/>
            </a:prstGeom>
            <a:solidFill>
              <a:srgbClr val="464F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5" name="Rectangle 35"/>
            <p:cNvSpPr>
              <a:spLocks noChangeArrowheads="1"/>
            </p:cNvSpPr>
            <p:nvPr/>
          </p:nvSpPr>
          <p:spPr bwMode="auto">
            <a:xfrm>
              <a:off x="6255258" y="1763600"/>
              <a:ext cx="225425" cy="1130300"/>
            </a:xfrm>
            <a:prstGeom prst="rect">
              <a:avLst/>
            </a:prstGeom>
            <a:solidFill>
              <a:srgbClr val="1C2B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9" name="Rectangle 36"/>
            <p:cNvSpPr>
              <a:spLocks noChangeArrowheads="1"/>
            </p:cNvSpPr>
            <p:nvPr/>
          </p:nvSpPr>
          <p:spPr bwMode="auto">
            <a:xfrm>
              <a:off x="6025071" y="2406537"/>
              <a:ext cx="230188" cy="487362"/>
            </a:xfrm>
            <a:prstGeom prst="rect">
              <a:avLst/>
            </a:prstGeom>
            <a:solidFill>
              <a:srgbClr val="FFC5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0" name="Rectangle 37"/>
            <p:cNvSpPr>
              <a:spLocks noChangeArrowheads="1"/>
            </p:cNvSpPr>
            <p:nvPr/>
          </p:nvSpPr>
          <p:spPr bwMode="auto">
            <a:xfrm>
              <a:off x="5793296" y="2692287"/>
              <a:ext cx="231775" cy="201612"/>
            </a:xfrm>
            <a:prstGeom prst="rect">
              <a:avLst/>
            </a:prstGeom>
            <a:solidFill>
              <a:srgbClr val="FC61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032" name="TextBox 1031"/>
          <p:cNvSpPr txBox="1"/>
          <p:nvPr/>
        </p:nvSpPr>
        <p:spPr>
          <a:xfrm>
            <a:off x="2000628" y="3360904"/>
            <a:ext cx="51427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4000" dirty="0">
                <a:solidFill>
                  <a:srgbClr val="151F29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研替</a:t>
            </a:r>
            <a:r>
              <a:rPr lang="en-US" altLang="zh-TW" sz="4000" dirty="0">
                <a:solidFill>
                  <a:srgbClr val="151F29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&amp;</a:t>
            </a:r>
            <a:r>
              <a:rPr lang="zh-TW" altLang="en-US" sz="4000" dirty="0">
                <a:solidFill>
                  <a:srgbClr val="151F29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預</a:t>
            </a:r>
            <a:r>
              <a:rPr lang="zh-TW" altLang="en-US" sz="4000" dirty="0" smtClean="0">
                <a:solidFill>
                  <a:srgbClr val="151F29"/>
                </a:solidFill>
                <a:latin typeface="Arial" pitchFamily="34" charset="0"/>
                <a:ea typeface="微软雅黑" pitchFamily="34" charset="-122"/>
                <a:cs typeface="Arial" pitchFamily="34" charset="0"/>
              </a:rPr>
              <a:t>聘資格及職缺</a:t>
            </a:r>
            <a:endParaRPr lang="zh-TW" altLang="en-US" sz="4000" dirty="0">
              <a:solidFill>
                <a:srgbClr val="151F29"/>
              </a:solidFill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914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</a:t>
            </a:r>
            <a:r>
              <a:rPr lang="zh-TW" altLang="en-US" dirty="0" smtClean="0"/>
              <a:t>替 </a:t>
            </a:r>
            <a:r>
              <a:rPr lang="en-US" altLang="zh-TW" dirty="0" smtClean="0"/>
              <a:t>V.S.</a:t>
            </a:r>
            <a:r>
              <a:rPr lang="zh-TW" altLang="en-US" dirty="0" smtClean="0"/>
              <a:t> 預聘</a:t>
            </a:r>
            <a:endParaRPr lang="zh-TW" altLang="en-US" dirty="0"/>
          </a:p>
        </p:txBody>
      </p:sp>
      <p:sp>
        <p:nvSpPr>
          <p:cNvPr id="6" name="Folded Corner 8"/>
          <p:cNvSpPr/>
          <p:nvPr/>
        </p:nvSpPr>
        <p:spPr>
          <a:xfrm rot="525686">
            <a:off x="4938420" y="2241311"/>
            <a:ext cx="1828800" cy="2286000"/>
          </a:xfrm>
          <a:prstGeom prst="foldedCorne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lded Corner 9"/>
          <p:cNvSpPr/>
          <p:nvPr/>
        </p:nvSpPr>
        <p:spPr>
          <a:xfrm rot="20150397">
            <a:off x="6971617" y="2191835"/>
            <a:ext cx="1828800" cy="2286000"/>
          </a:xfrm>
          <a:prstGeom prst="foldedCorne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圓角矩形 35"/>
          <p:cNvSpPr/>
          <p:nvPr/>
        </p:nvSpPr>
        <p:spPr>
          <a:xfrm>
            <a:off x="1304778" y="1182083"/>
            <a:ext cx="1553696" cy="50537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800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研替</a:t>
            </a:r>
            <a:endParaRPr lang="en-US" altLang="zh-TW" sz="2800" b="1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4" name="Folded Corner 5"/>
          <p:cNvSpPr/>
          <p:nvPr/>
        </p:nvSpPr>
        <p:spPr>
          <a:xfrm rot="937026">
            <a:off x="2224056" y="1915671"/>
            <a:ext cx="1828800" cy="2286000"/>
          </a:xfrm>
          <a:prstGeom prst="foldedCorne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矩形 39"/>
          <p:cNvSpPr/>
          <p:nvPr/>
        </p:nvSpPr>
        <p:spPr>
          <a:xfrm rot="996785">
            <a:off x="2314020" y="2161576"/>
            <a:ext cx="181303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申請條件：</a:t>
            </a:r>
            <a:endParaRPr lang="en-US" altLang="zh-TW" sz="2000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1</a:t>
            </a:r>
            <a:r>
              <a:rPr lang="zh-TW" altLang="en-US" sz="1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需至役</a:t>
            </a:r>
            <a:r>
              <a:rPr lang="zh-TW" altLang="en-US" sz="1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政署網站申請研替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資格</a:t>
            </a:r>
            <a:endParaRPr lang="en-US" altLang="zh-TW" sz="1600" b="1" dirty="0" smtClean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2</a:t>
            </a:r>
            <a:r>
              <a:rPr lang="zh-TW" altLang="en-US" sz="1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、符合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職務科系</a:t>
            </a:r>
            <a:endParaRPr lang="en-US" altLang="zh-TW" sz="1600" b="1" dirty="0" smtClean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grpSp>
        <p:nvGrpSpPr>
          <p:cNvPr id="41" name="群組 40"/>
          <p:cNvGrpSpPr/>
          <p:nvPr/>
        </p:nvGrpSpPr>
        <p:grpSpPr>
          <a:xfrm>
            <a:off x="365682" y="2369506"/>
            <a:ext cx="1828800" cy="2286000"/>
            <a:chOff x="508557" y="2217106"/>
            <a:chExt cx="1828800" cy="2286000"/>
          </a:xfrm>
        </p:grpSpPr>
        <p:sp>
          <p:nvSpPr>
            <p:cNvPr id="5" name="Folded Corner 4"/>
            <p:cNvSpPr/>
            <p:nvPr/>
          </p:nvSpPr>
          <p:spPr>
            <a:xfrm rot="20521605">
              <a:off x="508557" y="2217106"/>
              <a:ext cx="1828800" cy="2286000"/>
            </a:xfrm>
            <a:prstGeom prst="foldedCorne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 144"/>
            <p:cNvSpPr>
              <a:spLocks noEditPoints="1"/>
            </p:cNvSpPr>
            <p:nvPr/>
          </p:nvSpPr>
          <p:spPr bwMode="auto">
            <a:xfrm>
              <a:off x="1999566" y="3492358"/>
              <a:ext cx="224935" cy="238998"/>
            </a:xfrm>
            <a:custGeom>
              <a:avLst/>
              <a:gdLst/>
              <a:ahLst/>
              <a:cxnLst>
                <a:cxn ang="0">
                  <a:pos x="90" y="0"/>
                </a:cxn>
                <a:cxn ang="0">
                  <a:pos x="53" y="26"/>
                </a:cxn>
                <a:cxn ang="0">
                  <a:pos x="53" y="26"/>
                </a:cxn>
                <a:cxn ang="0">
                  <a:pos x="13" y="66"/>
                </a:cxn>
                <a:cxn ang="0">
                  <a:pos x="0" y="106"/>
                </a:cxn>
                <a:cxn ang="0">
                  <a:pos x="13" y="123"/>
                </a:cxn>
                <a:cxn ang="0">
                  <a:pos x="50" y="114"/>
                </a:cxn>
                <a:cxn ang="0">
                  <a:pos x="115" y="51"/>
                </a:cxn>
                <a:cxn ang="0">
                  <a:pos x="61" y="91"/>
                </a:cxn>
                <a:cxn ang="0">
                  <a:pos x="95" y="45"/>
                </a:cxn>
                <a:cxn ang="0">
                  <a:pos x="91" y="64"/>
                </a:cxn>
                <a:cxn ang="0">
                  <a:pos x="61" y="94"/>
                </a:cxn>
                <a:cxn ang="0">
                  <a:pos x="56" y="78"/>
                </a:cxn>
                <a:cxn ang="0">
                  <a:pos x="43" y="66"/>
                </a:cxn>
                <a:cxn ang="0">
                  <a:pos x="88" y="34"/>
                </a:cxn>
                <a:cxn ang="0">
                  <a:pos x="56" y="78"/>
                </a:cxn>
                <a:cxn ang="0">
                  <a:pos x="29" y="61"/>
                </a:cxn>
                <a:cxn ang="0">
                  <a:pos x="76" y="28"/>
                </a:cxn>
                <a:cxn ang="0">
                  <a:pos x="16" y="115"/>
                </a:cxn>
                <a:cxn ang="0">
                  <a:pos x="7" y="110"/>
                </a:cxn>
                <a:cxn ang="0">
                  <a:pos x="12" y="93"/>
                </a:cxn>
                <a:cxn ang="0">
                  <a:pos x="30" y="111"/>
                </a:cxn>
                <a:cxn ang="0">
                  <a:pos x="34" y="110"/>
                </a:cxn>
                <a:cxn ang="0">
                  <a:pos x="13" y="89"/>
                </a:cxn>
                <a:cxn ang="0">
                  <a:pos x="18" y="72"/>
                </a:cxn>
                <a:cxn ang="0">
                  <a:pos x="49" y="106"/>
                </a:cxn>
                <a:cxn ang="0">
                  <a:pos x="34" y="110"/>
                </a:cxn>
                <a:cxn ang="0">
                  <a:pos x="103" y="52"/>
                </a:cxn>
                <a:cxn ang="0">
                  <a:pos x="93" y="29"/>
                </a:cxn>
                <a:cxn ang="0">
                  <a:pos x="77" y="13"/>
                </a:cxn>
                <a:cxn ang="0">
                  <a:pos x="107" y="16"/>
                </a:cxn>
                <a:cxn ang="0">
                  <a:pos x="110" y="45"/>
                </a:cxn>
                <a:cxn ang="0">
                  <a:pos x="110" y="45"/>
                </a:cxn>
              </a:cxnLst>
              <a:rect l="0" t="0" r="r" b="b"/>
              <a:pathLst>
                <a:path w="126" h="123">
                  <a:moveTo>
                    <a:pt x="112" y="10"/>
                  </a:moveTo>
                  <a:cubicBezTo>
                    <a:pt x="106" y="4"/>
                    <a:pt x="98" y="0"/>
                    <a:pt x="90" y="0"/>
                  </a:cubicBezTo>
                  <a:cubicBezTo>
                    <a:pt x="83" y="0"/>
                    <a:pt x="76" y="3"/>
                    <a:pt x="72" y="7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1" y="68"/>
                    <a:pt x="10" y="70"/>
                    <a:pt x="9" y="73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0" y="106"/>
                    <a:pt x="0" y="108"/>
                    <a:pt x="0" y="110"/>
                  </a:cubicBezTo>
                  <a:cubicBezTo>
                    <a:pt x="0" y="117"/>
                    <a:pt x="6" y="123"/>
                    <a:pt x="13" y="123"/>
                  </a:cubicBezTo>
                  <a:cubicBezTo>
                    <a:pt x="15" y="123"/>
                    <a:pt x="17" y="122"/>
                    <a:pt x="18" y="122"/>
                  </a:cubicBezTo>
                  <a:cubicBezTo>
                    <a:pt x="50" y="114"/>
                    <a:pt x="50" y="114"/>
                    <a:pt x="50" y="114"/>
                  </a:cubicBezTo>
                  <a:cubicBezTo>
                    <a:pt x="52" y="113"/>
                    <a:pt x="55" y="112"/>
                    <a:pt x="57" y="110"/>
                  </a:cubicBezTo>
                  <a:cubicBezTo>
                    <a:pt x="115" y="51"/>
                    <a:pt x="115" y="51"/>
                    <a:pt x="115" y="51"/>
                  </a:cubicBezTo>
                  <a:cubicBezTo>
                    <a:pt x="126" y="40"/>
                    <a:pt x="125" y="22"/>
                    <a:pt x="112" y="10"/>
                  </a:cubicBezTo>
                  <a:close/>
                  <a:moveTo>
                    <a:pt x="61" y="91"/>
                  </a:moveTo>
                  <a:cubicBezTo>
                    <a:pt x="61" y="88"/>
                    <a:pt x="60" y="85"/>
                    <a:pt x="58" y="81"/>
                  </a:cubicBezTo>
                  <a:cubicBezTo>
                    <a:pt x="95" y="45"/>
                    <a:pt x="95" y="45"/>
                    <a:pt x="95" y="45"/>
                  </a:cubicBezTo>
                  <a:cubicBezTo>
                    <a:pt x="97" y="52"/>
                    <a:pt x="96" y="59"/>
                    <a:pt x="91" y="64"/>
                  </a:cubicBezTo>
                  <a:cubicBezTo>
                    <a:pt x="91" y="64"/>
                    <a:pt x="91" y="64"/>
                    <a:pt x="91" y="64"/>
                  </a:cubicBezTo>
                  <a:cubicBezTo>
                    <a:pt x="91" y="64"/>
                    <a:pt x="91" y="64"/>
                    <a:pt x="91" y="64"/>
                  </a:cubicBezTo>
                  <a:cubicBezTo>
                    <a:pt x="61" y="94"/>
                    <a:pt x="61" y="94"/>
                    <a:pt x="61" y="94"/>
                  </a:cubicBezTo>
                  <a:cubicBezTo>
                    <a:pt x="61" y="93"/>
                    <a:pt x="61" y="92"/>
                    <a:pt x="61" y="91"/>
                  </a:cubicBezTo>
                  <a:close/>
                  <a:moveTo>
                    <a:pt x="56" y="78"/>
                  </a:moveTo>
                  <a:cubicBezTo>
                    <a:pt x="55" y="76"/>
                    <a:pt x="53" y="73"/>
                    <a:pt x="51" y="71"/>
                  </a:cubicBezTo>
                  <a:cubicBezTo>
                    <a:pt x="49" y="69"/>
                    <a:pt x="46" y="67"/>
                    <a:pt x="43" y="66"/>
                  </a:cubicBezTo>
                  <a:cubicBezTo>
                    <a:pt x="80" y="29"/>
                    <a:pt x="80" y="29"/>
                    <a:pt x="80" y="29"/>
                  </a:cubicBezTo>
                  <a:cubicBezTo>
                    <a:pt x="83" y="30"/>
                    <a:pt x="86" y="32"/>
                    <a:pt x="88" y="34"/>
                  </a:cubicBezTo>
                  <a:cubicBezTo>
                    <a:pt x="90" y="37"/>
                    <a:pt x="92" y="39"/>
                    <a:pt x="93" y="41"/>
                  </a:cubicBezTo>
                  <a:lnTo>
                    <a:pt x="56" y="78"/>
                  </a:lnTo>
                  <a:close/>
                  <a:moveTo>
                    <a:pt x="40" y="64"/>
                  </a:moveTo>
                  <a:cubicBezTo>
                    <a:pt x="36" y="62"/>
                    <a:pt x="33" y="61"/>
                    <a:pt x="29" y="61"/>
                  </a:cubicBezTo>
                  <a:cubicBezTo>
                    <a:pt x="58" y="32"/>
                    <a:pt x="58" y="32"/>
                    <a:pt x="58" y="32"/>
                  </a:cubicBezTo>
                  <a:cubicBezTo>
                    <a:pt x="63" y="27"/>
                    <a:pt x="69" y="26"/>
                    <a:pt x="76" y="28"/>
                  </a:cubicBezTo>
                  <a:lnTo>
                    <a:pt x="40" y="64"/>
                  </a:lnTo>
                  <a:close/>
                  <a:moveTo>
                    <a:pt x="16" y="115"/>
                  </a:moveTo>
                  <a:cubicBezTo>
                    <a:pt x="15" y="115"/>
                    <a:pt x="14" y="115"/>
                    <a:pt x="13" y="115"/>
                  </a:cubicBezTo>
                  <a:cubicBezTo>
                    <a:pt x="10" y="115"/>
                    <a:pt x="7" y="113"/>
                    <a:pt x="7" y="110"/>
                  </a:cubicBezTo>
                  <a:cubicBezTo>
                    <a:pt x="7" y="109"/>
                    <a:pt x="8" y="108"/>
                    <a:pt x="8" y="107"/>
                  </a:cubicBezTo>
                  <a:cubicBezTo>
                    <a:pt x="12" y="93"/>
                    <a:pt x="12" y="93"/>
                    <a:pt x="12" y="93"/>
                  </a:cubicBezTo>
                  <a:cubicBezTo>
                    <a:pt x="16" y="93"/>
                    <a:pt x="21" y="94"/>
                    <a:pt x="25" y="98"/>
                  </a:cubicBezTo>
                  <a:cubicBezTo>
                    <a:pt x="28" y="102"/>
                    <a:pt x="30" y="107"/>
                    <a:pt x="30" y="111"/>
                  </a:cubicBezTo>
                  <a:lnTo>
                    <a:pt x="16" y="115"/>
                  </a:lnTo>
                  <a:close/>
                  <a:moveTo>
                    <a:pt x="34" y="110"/>
                  </a:moveTo>
                  <a:cubicBezTo>
                    <a:pt x="34" y="105"/>
                    <a:pt x="31" y="100"/>
                    <a:pt x="27" y="95"/>
                  </a:cubicBezTo>
                  <a:cubicBezTo>
                    <a:pt x="23" y="91"/>
                    <a:pt x="18" y="89"/>
                    <a:pt x="13" y="89"/>
                  </a:cubicBezTo>
                  <a:cubicBezTo>
                    <a:pt x="17" y="75"/>
                    <a:pt x="17" y="75"/>
                    <a:pt x="17" y="75"/>
                  </a:cubicBezTo>
                  <a:cubicBezTo>
                    <a:pt x="17" y="74"/>
                    <a:pt x="17" y="73"/>
                    <a:pt x="18" y="72"/>
                  </a:cubicBezTo>
                  <a:cubicBezTo>
                    <a:pt x="26" y="67"/>
                    <a:pt x="38" y="68"/>
                    <a:pt x="46" y="77"/>
                  </a:cubicBezTo>
                  <a:cubicBezTo>
                    <a:pt x="55" y="85"/>
                    <a:pt x="56" y="98"/>
                    <a:pt x="49" y="106"/>
                  </a:cubicBezTo>
                  <a:cubicBezTo>
                    <a:pt x="49" y="106"/>
                    <a:pt x="48" y="106"/>
                    <a:pt x="48" y="106"/>
                  </a:cubicBezTo>
                  <a:lnTo>
                    <a:pt x="34" y="110"/>
                  </a:lnTo>
                  <a:close/>
                  <a:moveTo>
                    <a:pt x="110" y="45"/>
                  </a:moveTo>
                  <a:cubicBezTo>
                    <a:pt x="103" y="52"/>
                    <a:pt x="103" y="52"/>
                    <a:pt x="103" y="52"/>
                  </a:cubicBezTo>
                  <a:cubicBezTo>
                    <a:pt x="103" y="51"/>
                    <a:pt x="103" y="50"/>
                    <a:pt x="103" y="49"/>
                  </a:cubicBezTo>
                  <a:cubicBezTo>
                    <a:pt x="103" y="42"/>
                    <a:pt x="99" y="35"/>
                    <a:pt x="93" y="29"/>
                  </a:cubicBezTo>
                  <a:cubicBezTo>
                    <a:pt x="87" y="23"/>
                    <a:pt x="79" y="19"/>
                    <a:pt x="71" y="19"/>
                  </a:cubicBezTo>
                  <a:cubicBezTo>
                    <a:pt x="77" y="13"/>
                    <a:pt x="77" y="13"/>
                    <a:pt x="77" y="13"/>
                  </a:cubicBezTo>
                  <a:cubicBezTo>
                    <a:pt x="80" y="10"/>
                    <a:pt x="85" y="8"/>
                    <a:pt x="90" y="8"/>
                  </a:cubicBezTo>
                  <a:cubicBezTo>
                    <a:pt x="96" y="8"/>
                    <a:pt x="102" y="11"/>
                    <a:pt x="107" y="16"/>
                  </a:cubicBezTo>
                  <a:cubicBezTo>
                    <a:pt x="112" y="20"/>
                    <a:pt x="114" y="26"/>
                    <a:pt x="115" y="32"/>
                  </a:cubicBezTo>
                  <a:cubicBezTo>
                    <a:pt x="115" y="37"/>
                    <a:pt x="113" y="42"/>
                    <a:pt x="110" y="45"/>
                  </a:cubicBezTo>
                  <a:close/>
                  <a:moveTo>
                    <a:pt x="110" y="45"/>
                  </a:moveTo>
                  <a:cubicBezTo>
                    <a:pt x="110" y="45"/>
                    <a:pt x="110" y="45"/>
                    <a:pt x="110" y="4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矩形 38"/>
            <p:cNvSpPr/>
            <p:nvPr/>
          </p:nvSpPr>
          <p:spPr>
            <a:xfrm rot="20552916">
              <a:off x="610693" y="2432066"/>
              <a:ext cx="1623426" cy="1661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TW" altLang="en-US" sz="2000" b="1" dirty="0" smtClean="0">
                  <a:solidFill>
                    <a:schemeClr val="bg2">
                      <a:lumMod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 Unicode MS" panose="020B0604020202020204" pitchFamily="34" charset="-120"/>
                </a:rPr>
                <a:t>對象：</a:t>
              </a:r>
              <a:endParaRPr lang="en-US" altLang="zh-TW" sz="20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TW" sz="1600" b="1" dirty="0" smtClean="0">
                  <a:solidFill>
                    <a:schemeClr val="bg2">
                      <a:lumMod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 Unicode MS" panose="020B0604020202020204" pitchFamily="34" charset="-120"/>
                </a:rPr>
                <a:t>1</a:t>
              </a:r>
              <a:r>
                <a:rPr lang="zh-TW" altLang="en-US" sz="1600" b="1" dirty="0" smtClean="0">
                  <a:solidFill>
                    <a:schemeClr val="bg2">
                      <a:lumMod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 Unicode MS" panose="020B0604020202020204" pitchFamily="34" charset="-120"/>
                </a:rPr>
                <a:t>、男性</a:t>
              </a:r>
              <a:endPara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TW" sz="1600" b="1" dirty="0" smtClean="0">
                  <a:solidFill>
                    <a:schemeClr val="bg2">
                      <a:lumMod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 Unicode MS" panose="020B0604020202020204" pitchFamily="34" charset="-120"/>
                </a:rPr>
                <a:t>2</a:t>
              </a:r>
              <a:r>
                <a:rPr lang="zh-TW" altLang="en-US" sz="1600" b="1" dirty="0" smtClean="0">
                  <a:solidFill>
                    <a:schemeClr val="bg2">
                      <a:lumMod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 Unicode MS" panose="020B0604020202020204" pitchFamily="34" charset="-120"/>
                </a:rPr>
                <a:t>、碩士學歷</a:t>
              </a:r>
              <a:endPara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TW" sz="1600" b="1" dirty="0">
                  <a:solidFill>
                    <a:schemeClr val="bg2">
                      <a:lumMod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 Unicode MS" panose="020B0604020202020204" pitchFamily="34" charset="-120"/>
                </a:rPr>
                <a:t>3</a:t>
              </a:r>
              <a:r>
                <a:rPr lang="zh-TW" altLang="en-US" sz="1600" b="1" dirty="0" smtClean="0">
                  <a:solidFill>
                    <a:schemeClr val="bg2">
                      <a:lumMod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 Unicode MS" panose="020B0604020202020204" pitchFamily="34" charset="-120"/>
                </a:rPr>
                <a:t>、未服役</a:t>
              </a:r>
              <a:endPara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endParaRPr>
            </a:p>
          </p:txBody>
        </p:sp>
      </p:grpSp>
      <p:cxnSp>
        <p:nvCxnSpPr>
          <p:cNvPr id="43" name="直接连接符 11310"/>
          <p:cNvCxnSpPr/>
          <p:nvPr/>
        </p:nvCxnSpPr>
        <p:spPr>
          <a:xfrm>
            <a:off x="4572000" y="1696145"/>
            <a:ext cx="0" cy="2896138"/>
          </a:xfrm>
          <a:prstGeom prst="line">
            <a:avLst/>
          </a:prstGeom>
          <a:ln w="19050">
            <a:solidFill>
              <a:srgbClr val="1C2B38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圓角矩形 44"/>
          <p:cNvSpPr/>
          <p:nvPr/>
        </p:nvSpPr>
        <p:spPr>
          <a:xfrm>
            <a:off x="5917574" y="1182083"/>
            <a:ext cx="1553696" cy="529621"/>
          </a:xfrm>
          <a:prstGeom prst="roundRect">
            <a:avLst/>
          </a:prstGeom>
          <a:noFill/>
          <a:ln w="3810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TW" altLang="en-US" sz="2800" b="1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預</a:t>
            </a:r>
            <a:r>
              <a:rPr lang="zh-TW" altLang="en-US" sz="2800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聘</a:t>
            </a:r>
            <a:endParaRPr lang="en-US" altLang="zh-TW" sz="2800" b="1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 rot="388190">
            <a:off x="5065333" y="2553315"/>
            <a:ext cx="162342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對象：</a:t>
            </a:r>
            <a:endParaRPr lang="en-US" altLang="zh-TW" sz="20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1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、男女生皆可</a:t>
            </a:r>
            <a:endParaRPr lang="en-US" altLang="zh-TW" sz="1600" b="1" dirty="0" smtClean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2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、碩士學歷</a:t>
            </a:r>
            <a:endParaRPr lang="en-US" altLang="zh-TW" sz="1600" b="1" dirty="0" smtClean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3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、服役</a:t>
            </a:r>
            <a:r>
              <a: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/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未服役</a:t>
            </a:r>
            <a:endParaRPr lang="en-US" altLang="zh-TW" sz="1600" b="1" dirty="0" smtClean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47" name="Freeform 144"/>
          <p:cNvSpPr>
            <a:spLocks noEditPoints="1"/>
          </p:cNvSpPr>
          <p:nvPr/>
        </p:nvSpPr>
        <p:spPr bwMode="auto">
          <a:xfrm>
            <a:off x="6119319" y="2708189"/>
            <a:ext cx="224935" cy="238998"/>
          </a:xfrm>
          <a:custGeom>
            <a:avLst/>
            <a:gdLst/>
            <a:ahLst/>
            <a:cxnLst>
              <a:cxn ang="0">
                <a:pos x="90" y="0"/>
              </a:cxn>
              <a:cxn ang="0">
                <a:pos x="53" y="26"/>
              </a:cxn>
              <a:cxn ang="0">
                <a:pos x="53" y="26"/>
              </a:cxn>
              <a:cxn ang="0">
                <a:pos x="13" y="66"/>
              </a:cxn>
              <a:cxn ang="0">
                <a:pos x="0" y="106"/>
              </a:cxn>
              <a:cxn ang="0">
                <a:pos x="13" y="123"/>
              </a:cxn>
              <a:cxn ang="0">
                <a:pos x="50" y="114"/>
              </a:cxn>
              <a:cxn ang="0">
                <a:pos x="115" y="51"/>
              </a:cxn>
              <a:cxn ang="0">
                <a:pos x="61" y="91"/>
              </a:cxn>
              <a:cxn ang="0">
                <a:pos x="95" y="45"/>
              </a:cxn>
              <a:cxn ang="0">
                <a:pos x="91" y="64"/>
              </a:cxn>
              <a:cxn ang="0">
                <a:pos x="61" y="94"/>
              </a:cxn>
              <a:cxn ang="0">
                <a:pos x="56" y="78"/>
              </a:cxn>
              <a:cxn ang="0">
                <a:pos x="43" y="66"/>
              </a:cxn>
              <a:cxn ang="0">
                <a:pos x="88" y="34"/>
              </a:cxn>
              <a:cxn ang="0">
                <a:pos x="56" y="78"/>
              </a:cxn>
              <a:cxn ang="0">
                <a:pos x="29" y="61"/>
              </a:cxn>
              <a:cxn ang="0">
                <a:pos x="76" y="28"/>
              </a:cxn>
              <a:cxn ang="0">
                <a:pos x="16" y="115"/>
              </a:cxn>
              <a:cxn ang="0">
                <a:pos x="7" y="110"/>
              </a:cxn>
              <a:cxn ang="0">
                <a:pos x="12" y="93"/>
              </a:cxn>
              <a:cxn ang="0">
                <a:pos x="30" y="111"/>
              </a:cxn>
              <a:cxn ang="0">
                <a:pos x="34" y="110"/>
              </a:cxn>
              <a:cxn ang="0">
                <a:pos x="13" y="89"/>
              </a:cxn>
              <a:cxn ang="0">
                <a:pos x="18" y="72"/>
              </a:cxn>
              <a:cxn ang="0">
                <a:pos x="49" y="106"/>
              </a:cxn>
              <a:cxn ang="0">
                <a:pos x="34" y="110"/>
              </a:cxn>
              <a:cxn ang="0">
                <a:pos x="103" y="52"/>
              </a:cxn>
              <a:cxn ang="0">
                <a:pos x="93" y="29"/>
              </a:cxn>
              <a:cxn ang="0">
                <a:pos x="77" y="13"/>
              </a:cxn>
              <a:cxn ang="0">
                <a:pos x="107" y="16"/>
              </a:cxn>
              <a:cxn ang="0">
                <a:pos x="110" y="45"/>
              </a:cxn>
              <a:cxn ang="0">
                <a:pos x="110" y="45"/>
              </a:cxn>
            </a:cxnLst>
            <a:rect l="0" t="0" r="r" b="b"/>
            <a:pathLst>
              <a:path w="126" h="123">
                <a:moveTo>
                  <a:pt x="112" y="10"/>
                </a:moveTo>
                <a:cubicBezTo>
                  <a:pt x="106" y="4"/>
                  <a:pt x="98" y="0"/>
                  <a:pt x="90" y="0"/>
                </a:cubicBezTo>
                <a:cubicBezTo>
                  <a:pt x="83" y="0"/>
                  <a:pt x="76" y="3"/>
                  <a:pt x="72" y="7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53" y="26"/>
                  <a:pt x="53" y="26"/>
                  <a:pt x="53" y="26"/>
                </a:cubicBezTo>
                <a:cubicBezTo>
                  <a:pt x="13" y="66"/>
                  <a:pt x="13" y="66"/>
                  <a:pt x="13" y="66"/>
                </a:cubicBezTo>
                <a:cubicBezTo>
                  <a:pt x="11" y="68"/>
                  <a:pt x="10" y="70"/>
                  <a:pt x="9" y="73"/>
                </a:cubicBezTo>
                <a:cubicBezTo>
                  <a:pt x="0" y="106"/>
                  <a:pt x="0" y="106"/>
                  <a:pt x="0" y="106"/>
                </a:cubicBezTo>
                <a:cubicBezTo>
                  <a:pt x="0" y="106"/>
                  <a:pt x="0" y="108"/>
                  <a:pt x="0" y="110"/>
                </a:cubicBezTo>
                <a:cubicBezTo>
                  <a:pt x="0" y="117"/>
                  <a:pt x="6" y="123"/>
                  <a:pt x="13" y="123"/>
                </a:cubicBezTo>
                <a:cubicBezTo>
                  <a:pt x="15" y="123"/>
                  <a:pt x="17" y="122"/>
                  <a:pt x="18" y="122"/>
                </a:cubicBezTo>
                <a:cubicBezTo>
                  <a:pt x="50" y="114"/>
                  <a:pt x="50" y="114"/>
                  <a:pt x="50" y="114"/>
                </a:cubicBezTo>
                <a:cubicBezTo>
                  <a:pt x="52" y="113"/>
                  <a:pt x="55" y="112"/>
                  <a:pt x="57" y="110"/>
                </a:cubicBezTo>
                <a:cubicBezTo>
                  <a:pt x="115" y="51"/>
                  <a:pt x="115" y="51"/>
                  <a:pt x="115" y="51"/>
                </a:cubicBezTo>
                <a:cubicBezTo>
                  <a:pt x="126" y="40"/>
                  <a:pt x="125" y="22"/>
                  <a:pt x="112" y="10"/>
                </a:cubicBezTo>
                <a:close/>
                <a:moveTo>
                  <a:pt x="61" y="91"/>
                </a:moveTo>
                <a:cubicBezTo>
                  <a:pt x="61" y="88"/>
                  <a:pt x="60" y="85"/>
                  <a:pt x="58" y="81"/>
                </a:cubicBezTo>
                <a:cubicBezTo>
                  <a:pt x="95" y="45"/>
                  <a:pt x="95" y="45"/>
                  <a:pt x="95" y="45"/>
                </a:cubicBezTo>
                <a:cubicBezTo>
                  <a:pt x="97" y="52"/>
                  <a:pt x="96" y="59"/>
                  <a:pt x="91" y="64"/>
                </a:cubicBezTo>
                <a:cubicBezTo>
                  <a:pt x="91" y="64"/>
                  <a:pt x="91" y="64"/>
                  <a:pt x="91" y="64"/>
                </a:cubicBezTo>
                <a:cubicBezTo>
                  <a:pt x="91" y="64"/>
                  <a:pt x="91" y="64"/>
                  <a:pt x="91" y="64"/>
                </a:cubicBezTo>
                <a:cubicBezTo>
                  <a:pt x="61" y="94"/>
                  <a:pt x="61" y="94"/>
                  <a:pt x="61" y="94"/>
                </a:cubicBezTo>
                <a:cubicBezTo>
                  <a:pt x="61" y="93"/>
                  <a:pt x="61" y="92"/>
                  <a:pt x="61" y="91"/>
                </a:cubicBezTo>
                <a:close/>
                <a:moveTo>
                  <a:pt x="56" y="78"/>
                </a:moveTo>
                <a:cubicBezTo>
                  <a:pt x="55" y="76"/>
                  <a:pt x="53" y="73"/>
                  <a:pt x="51" y="71"/>
                </a:cubicBezTo>
                <a:cubicBezTo>
                  <a:pt x="49" y="69"/>
                  <a:pt x="46" y="67"/>
                  <a:pt x="43" y="66"/>
                </a:cubicBezTo>
                <a:cubicBezTo>
                  <a:pt x="80" y="29"/>
                  <a:pt x="80" y="29"/>
                  <a:pt x="80" y="29"/>
                </a:cubicBezTo>
                <a:cubicBezTo>
                  <a:pt x="83" y="30"/>
                  <a:pt x="86" y="32"/>
                  <a:pt x="88" y="34"/>
                </a:cubicBezTo>
                <a:cubicBezTo>
                  <a:pt x="90" y="37"/>
                  <a:pt x="92" y="39"/>
                  <a:pt x="93" y="41"/>
                </a:cubicBezTo>
                <a:lnTo>
                  <a:pt x="56" y="78"/>
                </a:lnTo>
                <a:close/>
                <a:moveTo>
                  <a:pt x="40" y="64"/>
                </a:moveTo>
                <a:cubicBezTo>
                  <a:pt x="36" y="62"/>
                  <a:pt x="33" y="61"/>
                  <a:pt x="29" y="61"/>
                </a:cubicBezTo>
                <a:cubicBezTo>
                  <a:pt x="58" y="32"/>
                  <a:pt x="58" y="32"/>
                  <a:pt x="58" y="32"/>
                </a:cubicBezTo>
                <a:cubicBezTo>
                  <a:pt x="63" y="27"/>
                  <a:pt x="69" y="26"/>
                  <a:pt x="76" y="28"/>
                </a:cubicBezTo>
                <a:lnTo>
                  <a:pt x="40" y="64"/>
                </a:lnTo>
                <a:close/>
                <a:moveTo>
                  <a:pt x="16" y="115"/>
                </a:moveTo>
                <a:cubicBezTo>
                  <a:pt x="15" y="115"/>
                  <a:pt x="14" y="115"/>
                  <a:pt x="13" y="115"/>
                </a:cubicBezTo>
                <a:cubicBezTo>
                  <a:pt x="10" y="115"/>
                  <a:pt x="7" y="113"/>
                  <a:pt x="7" y="110"/>
                </a:cubicBezTo>
                <a:cubicBezTo>
                  <a:pt x="7" y="109"/>
                  <a:pt x="8" y="108"/>
                  <a:pt x="8" y="107"/>
                </a:cubicBezTo>
                <a:cubicBezTo>
                  <a:pt x="12" y="93"/>
                  <a:pt x="12" y="93"/>
                  <a:pt x="12" y="93"/>
                </a:cubicBezTo>
                <a:cubicBezTo>
                  <a:pt x="16" y="93"/>
                  <a:pt x="21" y="94"/>
                  <a:pt x="25" y="98"/>
                </a:cubicBezTo>
                <a:cubicBezTo>
                  <a:pt x="28" y="102"/>
                  <a:pt x="30" y="107"/>
                  <a:pt x="30" y="111"/>
                </a:cubicBezTo>
                <a:lnTo>
                  <a:pt x="16" y="115"/>
                </a:lnTo>
                <a:close/>
                <a:moveTo>
                  <a:pt x="34" y="110"/>
                </a:moveTo>
                <a:cubicBezTo>
                  <a:pt x="34" y="105"/>
                  <a:pt x="31" y="100"/>
                  <a:pt x="27" y="95"/>
                </a:cubicBezTo>
                <a:cubicBezTo>
                  <a:pt x="23" y="91"/>
                  <a:pt x="18" y="89"/>
                  <a:pt x="13" y="89"/>
                </a:cubicBezTo>
                <a:cubicBezTo>
                  <a:pt x="17" y="75"/>
                  <a:pt x="17" y="75"/>
                  <a:pt x="17" y="75"/>
                </a:cubicBezTo>
                <a:cubicBezTo>
                  <a:pt x="17" y="74"/>
                  <a:pt x="17" y="73"/>
                  <a:pt x="18" y="72"/>
                </a:cubicBezTo>
                <a:cubicBezTo>
                  <a:pt x="26" y="67"/>
                  <a:pt x="38" y="68"/>
                  <a:pt x="46" y="77"/>
                </a:cubicBezTo>
                <a:cubicBezTo>
                  <a:pt x="55" y="85"/>
                  <a:pt x="56" y="98"/>
                  <a:pt x="49" y="106"/>
                </a:cubicBezTo>
                <a:cubicBezTo>
                  <a:pt x="49" y="106"/>
                  <a:pt x="48" y="106"/>
                  <a:pt x="48" y="106"/>
                </a:cubicBezTo>
                <a:lnTo>
                  <a:pt x="34" y="110"/>
                </a:lnTo>
                <a:close/>
                <a:moveTo>
                  <a:pt x="110" y="45"/>
                </a:moveTo>
                <a:cubicBezTo>
                  <a:pt x="103" y="52"/>
                  <a:pt x="103" y="52"/>
                  <a:pt x="103" y="52"/>
                </a:cubicBezTo>
                <a:cubicBezTo>
                  <a:pt x="103" y="51"/>
                  <a:pt x="103" y="50"/>
                  <a:pt x="103" y="49"/>
                </a:cubicBezTo>
                <a:cubicBezTo>
                  <a:pt x="103" y="42"/>
                  <a:pt x="99" y="35"/>
                  <a:pt x="93" y="29"/>
                </a:cubicBezTo>
                <a:cubicBezTo>
                  <a:pt x="87" y="23"/>
                  <a:pt x="79" y="19"/>
                  <a:pt x="71" y="19"/>
                </a:cubicBezTo>
                <a:cubicBezTo>
                  <a:pt x="77" y="13"/>
                  <a:pt x="77" y="13"/>
                  <a:pt x="77" y="13"/>
                </a:cubicBezTo>
                <a:cubicBezTo>
                  <a:pt x="80" y="10"/>
                  <a:pt x="85" y="8"/>
                  <a:pt x="90" y="8"/>
                </a:cubicBezTo>
                <a:cubicBezTo>
                  <a:pt x="96" y="8"/>
                  <a:pt x="102" y="11"/>
                  <a:pt x="107" y="16"/>
                </a:cubicBezTo>
                <a:cubicBezTo>
                  <a:pt x="112" y="20"/>
                  <a:pt x="114" y="26"/>
                  <a:pt x="115" y="32"/>
                </a:cubicBezTo>
                <a:cubicBezTo>
                  <a:pt x="115" y="37"/>
                  <a:pt x="113" y="42"/>
                  <a:pt x="110" y="45"/>
                </a:cubicBezTo>
                <a:close/>
                <a:moveTo>
                  <a:pt x="110" y="45"/>
                </a:moveTo>
                <a:cubicBezTo>
                  <a:pt x="110" y="45"/>
                  <a:pt x="110" y="45"/>
                  <a:pt x="110" y="45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Freeform 72"/>
          <p:cNvSpPr>
            <a:spLocks noEditPoints="1"/>
          </p:cNvSpPr>
          <p:nvPr/>
        </p:nvSpPr>
        <p:spPr bwMode="auto">
          <a:xfrm rot="906492">
            <a:off x="3862357" y="2209491"/>
            <a:ext cx="316130" cy="339586"/>
          </a:xfrm>
          <a:custGeom>
            <a:avLst/>
            <a:gdLst/>
            <a:ahLst/>
            <a:cxnLst>
              <a:cxn ang="0">
                <a:pos x="121" y="1"/>
              </a:cxn>
              <a:cxn ang="0">
                <a:pos x="119" y="0"/>
              </a:cxn>
              <a:cxn ang="0">
                <a:pos x="117" y="1"/>
              </a:cxn>
              <a:cxn ang="0">
                <a:pos x="2" y="77"/>
              </a:cxn>
              <a:cxn ang="0">
                <a:pos x="0" y="81"/>
              </a:cxn>
              <a:cxn ang="0">
                <a:pos x="2" y="84"/>
              </a:cxn>
              <a:cxn ang="0">
                <a:pos x="32" y="96"/>
              </a:cxn>
              <a:cxn ang="0">
                <a:pos x="46" y="121"/>
              </a:cxn>
              <a:cxn ang="0">
                <a:pos x="50" y="123"/>
              </a:cxn>
              <a:cxn ang="0">
                <a:pos x="50" y="123"/>
              </a:cxn>
              <a:cxn ang="0">
                <a:pos x="53" y="121"/>
              </a:cxn>
              <a:cxn ang="0">
                <a:pos x="61" y="107"/>
              </a:cxn>
              <a:cxn ang="0">
                <a:pos x="98" y="122"/>
              </a:cxn>
              <a:cxn ang="0">
                <a:pos x="100" y="123"/>
              </a:cxn>
              <a:cxn ang="0">
                <a:pos x="101" y="122"/>
              </a:cxn>
              <a:cxn ang="0">
                <a:pos x="103" y="119"/>
              </a:cxn>
              <a:cxn ang="0">
                <a:pos x="123" y="4"/>
              </a:cxn>
              <a:cxn ang="0">
                <a:pos x="121" y="1"/>
              </a:cxn>
              <a:cxn ang="0">
                <a:pos x="12" y="80"/>
              </a:cxn>
              <a:cxn ang="0">
                <a:pos x="101" y="20"/>
              </a:cxn>
              <a:cxn ang="0">
                <a:pos x="36" y="89"/>
              </a:cxn>
              <a:cxn ang="0">
                <a:pos x="35" y="89"/>
              </a:cxn>
              <a:cxn ang="0">
                <a:pos x="12" y="80"/>
              </a:cxn>
              <a:cxn ang="0">
                <a:pos x="39" y="92"/>
              </a:cxn>
              <a:cxn ang="0">
                <a:pos x="39" y="92"/>
              </a:cxn>
              <a:cxn ang="0">
                <a:pos x="112" y="14"/>
              </a:cxn>
              <a:cxn ang="0">
                <a:pos x="50" y="111"/>
              </a:cxn>
              <a:cxn ang="0">
                <a:pos x="39" y="92"/>
              </a:cxn>
              <a:cxn ang="0">
                <a:pos x="97" y="113"/>
              </a:cxn>
              <a:cxn ang="0">
                <a:pos x="64" y="100"/>
              </a:cxn>
              <a:cxn ang="0">
                <a:pos x="61" y="100"/>
              </a:cxn>
              <a:cxn ang="0">
                <a:pos x="112" y="22"/>
              </a:cxn>
              <a:cxn ang="0">
                <a:pos x="97" y="113"/>
              </a:cxn>
              <a:cxn ang="0">
                <a:pos x="97" y="113"/>
              </a:cxn>
              <a:cxn ang="0">
                <a:pos x="97" y="113"/>
              </a:cxn>
            </a:cxnLst>
            <a:rect l="0" t="0" r="r" b="b"/>
            <a:pathLst>
              <a:path w="123" h="123">
                <a:moveTo>
                  <a:pt x="121" y="1"/>
                </a:moveTo>
                <a:cubicBezTo>
                  <a:pt x="120" y="0"/>
                  <a:pt x="119" y="0"/>
                  <a:pt x="119" y="0"/>
                </a:cubicBezTo>
                <a:cubicBezTo>
                  <a:pt x="118" y="0"/>
                  <a:pt x="117" y="0"/>
                  <a:pt x="117" y="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8"/>
                  <a:pt x="0" y="79"/>
                  <a:pt x="0" y="81"/>
                </a:cubicBezTo>
                <a:cubicBezTo>
                  <a:pt x="0" y="82"/>
                  <a:pt x="1" y="83"/>
                  <a:pt x="2" y="84"/>
                </a:cubicBezTo>
                <a:cubicBezTo>
                  <a:pt x="32" y="96"/>
                  <a:pt x="32" y="96"/>
                  <a:pt x="32" y="96"/>
                </a:cubicBezTo>
                <a:cubicBezTo>
                  <a:pt x="46" y="121"/>
                  <a:pt x="46" y="121"/>
                  <a:pt x="46" y="121"/>
                </a:cubicBezTo>
                <a:cubicBezTo>
                  <a:pt x="47" y="122"/>
                  <a:pt x="48" y="123"/>
                  <a:pt x="50" y="123"/>
                </a:cubicBezTo>
                <a:cubicBezTo>
                  <a:pt x="50" y="123"/>
                  <a:pt x="50" y="123"/>
                  <a:pt x="50" y="123"/>
                </a:cubicBezTo>
                <a:cubicBezTo>
                  <a:pt x="51" y="123"/>
                  <a:pt x="52" y="122"/>
                  <a:pt x="53" y="121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98" y="122"/>
                  <a:pt x="98" y="122"/>
                  <a:pt x="98" y="122"/>
                </a:cubicBezTo>
                <a:cubicBezTo>
                  <a:pt x="99" y="123"/>
                  <a:pt x="99" y="123"/>
                  <a:pt x="100" y="123"/>
                </a:cubicBezTo>
                <a:cubicBezTo>
                  <a:pt x="100" y="123"/>
                  <a:pt x="101" y="122"/>
                  <a:pt x="101" y="122"/>
                </a:cubicBezTo>
                <a:cubicBezTo>
                  <a:pt x="102" y="122"/>
                  <a:pt x="103" y="121"/>
                  <a:pt x="103" y="119"/>
                </a:cubicBezTo>
                <a:cubicBezTo>
                  <a:pt x="123" y="4"/>
                  <a:pt x="123" y="4"/>
                  <a:pt x="123" y="4"/>
                </a:cubicBezTo>
                <a:cubicBezTo>
                  <a:pt x="123" y="3"/>
                  <a:pt x="122" y="1"/>
                  <a:pt x="121" y="1"/>
                </a:cubicBezTo>
                <a:close/>
                <a:moveTo>
                  <a:pt x="12" y="80"/>
                </a:moveTo>
                <a:cubicBezTo>
                  <a:pt x="101" y="20"/>
                  <a:pt x="101" y="20"/>
                  <a:pt x="101" y="20"/>
                </a:cubicBezTo>
                <a:cubicBezTo>
                  <a:pt x="36" y="89"/>
                  <a:pt x="36" y="89"/>
                  <a:pt x="36" y="89"/>
                </a:cubicBezTo>
                <a:cubicBezTo>
                  <a:pt x="36" y="89"/>
                  <a:pt x="35" y="89"/>
                  <a:pt x="35" y="89"/>
                </a:cubicBezTo>
                <a:lnTo>
                  <a:pt x="12" y="80"/>
                </a:lnTo>
                <a:close/>
                <a:moveTo>
                  <a:pt x="39" y="92"/>
                </a:moveTo>
                <a:cubicBezTo>
                  <a:pt x="39" y="92"/>
                  <a:pt x="39" y="92"/>
                  <a:pt x="39" y="92"/>
                </a:cubicBezTo>
                <a:cubicBezTo>
                  <a:pt x="112" y="14"/>
                  <a:pt x="112" y="14"/>
                  <a:pt x="112" y="14"/>
                </a:cubicBezTo>
                <a:cubicBezTo>
                  <a:pt x="50" y="111"/>
                  <a:pt x="50" y="111"/>
                  <a:pt x="50" y="111"/>
                </a:cubicBezTo>
                <a:lnTo>
                  <a:pt x="39" y="92"/>
                </a:lnTo>
                <a:close/>
                <a:moveTo>
                  <a:pt x="97" y="113"/>
                </a:moveTo>
                <a:cubicBezTo>
                  <a:pt x="64" y="100"/>
                  <a:pt x="64" y="100"/>
                  <a:pt x="64" y="100"/>
                </a:cubicBezTo>
                <a:cubicBezTo>
                  <a:pt x="63" y="100"/>
                  <a:pt x="62" y="100"/>
                  <a:pt x="61" y="100"/>
                </a:cubicBezTo>
                <a:cubicBezTo>
                  <a:pt x="112" y="22"/>
                  <a:pt x="112" y="22"/>
                  <a:pt x="112" y="22"/>
                </a:cubicBezTo>
                <a:lnTo>
                  <a:pt x="97" y="113"/>
                </a:lnTo>
                <a:close/>
                <a:moveTo>
                  <a:pt x="97" y="113"/>
                </a:moveTo>
                <a:cubicBezTo>
                  <a:pt x="97" y="113"/>
                  <a:pt x="97" y="113"/>
                  <a:pt x="97" y="113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矩形 48"/>
          <p:cNvSpPr/>
          <p:nvPr/>
        </p:nvSpPr>
        <p:spPr>
          <a:xfrm rot="20541455">
            <a:off x="7055627" y="2606944"/>
            <a:ext cx="181303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申請條件：</a:t>
            </a:r>
            <a:endParaRPr lang="en-US" altLang="zh-TW" sz="2000" b="1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1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、應屆畢業生</a:t>
            </a:r>
            <a:endParaRPr lang="en-US" altLang="zh-TW" sz="1600" b="1" dirty="0" smtClean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2</a:t>
            </a:r>
            <a:r>
              <a:rPr lang="zh-TW" altLang="en-US" sz="1600" b="1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、符合</a:t>
            </a:r>
            <a:r>
              <a:rPr lang="zh-TW" altLang="en-US" sz="1600" b="1" dirty="0" smtClean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職務科系</a:t>
            </a:r>
            <a:endParaRPr lang="en-US" altLang="zh-TW" sz="1600" b="1" dirty="0" smtClean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50" name="Freeform 72"/>
          <p:cNvSpPr>
            <a:spLocks noEditPoints="1"/>
          </p:cNvSpPr>
          <p:nvPr/>
        </p:nvSpPr>
        <p:spPr bwMode="auto">
          <a:xfrm rot="15319803">
            <a:off x="7599793" y="4131686"/>
            <a:ext cx="316130" cy="339586"/>
          </a:xfrm>
          <a:custGeom>
            <a:avLst/>
            <a:gdLst/>
            <a:ahLst/>
            <a:cxnLst>
              <a:cxn ang="0">
                <a:pos x="121" y="1"/>
              </a:cxn>
              <a:cxn ang="0">
                <a:pos x="119" y="0"/>
              </a:cxn>
              <a:cxn ang="0">
                <a:pos x="117" y="1"/>
              </a:cxn>
              <a:cxn ang="0">
                <a:pos x="2" y="77"/>
              </a:cxn>
              <a:cxn ang="0">
                <a:pos x="0" y="81"/>
              </a:cxn>
              <a:cxn ang="0">
                <a:pos x="2" y="84"/>
              </a:cxn>
              <a:cxn ang="0">
                <a:pos x="32" y="96"/>
              </a:cxn>
              <a:cxn ang="0">
                <a:pos x="46" y="121"/>
              </a:cxn>
              <a:cxn ang="0">
                <a:pos x="50" y="123"/>
              </a:cxn>
              <a:cxn ang="0">
                <a:pos x="50" y="123"/>
              </a:cxn>
              <a:cxn ang="0">
                <a:pos x="53" y="121"/>
              </a:cxn>
              <a:cxn ang="0">
                <a:pos x="61" y="107"/>
              </a:cxn>
              <a:cxn ang="0">
                <a:pos x="98" y="122"/>
              </a:cxn>
              <a:cxn ang="0">
                <a:pos x="100" y="123"/>
              </a:cxn>
              <a:cxn ang="0">
                <a:pos x="101" y="122"/>
              </a:cxn>
              <a:cxn ang="0">
                <a:pos x="103" y="119"/>
              </a:cxn>
              <a:cxn ang="0">
                <a:pos x="123" y="4"/>
              </a:cxn>
              <a:cxn ang="0">
                <a:pos x="121" y="1"/>
              </a:cxn>
              <a:cxn ang="0">
                <a:pos x="12" y="80"/>
              </a:cxn>
              <a:cxn ang="0">
                <a:pos x="101" y="20"/>
              </a:cxn>
              <a:cxn ang="0">
                <a:pos x="36" y="89"/>
              </a:cxn>
              <a:cxn ang="0">
                <a:pos x="35" y="89"/>
              </a:cxn>
              <a:cxn ang="0">
                <a:pos x="12" y="80"/>
              </a:cxn>
              <a:cxn ang="0">
                <a:pos x="39" y="92"/>
              </a:cxn>
              <a:cxn ang="0">
                <a:pos x="39" y="92"/>
              </a:cxn>
              <a:cxn ang="0">
                <a:pos x="112" y="14"/>
              </a:cxn>
              <a:cxn ang="0">
                <a:pos x="50" y="111"/>
              </a:cxn>
              <a:cxn ang="0">
                <a:pos x="39" y="92"/>
              </a:cxn>
              <a:cxn ang="0">
                <a:pos x="97" y="113"/>
              </a:cxn>
              <a:cxn ang="0">
                <a:pos x="64" y="100"/>
              </a:cxn>
              <a:cxn ang="0">
                <a:pos x="61" y="100"/>
              </a:cxn>
              <a:cxn ang="0">
                <a:pos x="112" y="22"/>
              </a:cxn>
              <a:cxn ang="0">
                <a:pos x="97" y="113"/>
              </a:cxn>
              <a:cxn ang="0">
                <a:pos x="97" y="113"/>
              </a:cxn>
              <a:cxn ang="0">
                <a:pos x="97" y="113"/>
              </a:cxn>
            </a:cxnLst>
            <a:rect l="0" t="0" r="r" b="b"/>
            <a:pathLst>
              <a:path w="123" h="123">
                <a:moveTo>
                  <a:pt x="121" y="1"/>
                </a:moveTo>
                <a:cubicBezTo>
                  <a:pt x="120" y="0"/>
                  <a:pt x="119" y="0"/>
                  <a:pt x="119" y="0"/>
                </a:cubicBezTo>
                <a:cubicBezTo>
                  <a:pt x="118" y="0"/>
                  <a:pt x="117" y="0"/>
                  <a:pt x="117" y="1"/>
                </a:cubicBezTo>
                <a:cubicBezTo>
                  <a:pt x="2" y="77"/>
                  <a:pt x="2" y="77"/>
                  <a:pt x="2" y="77"/>
                </a:cubicBezTo>
                <a:cubicBezTo>
                  <a:pt x="0" y="78"/>
                  <a:pt x="0" y="79"/>
                  <a:pt x="0" y="81"/>
                </a:cubicBezTo>
                <a:cubicBezTo>
                  <a:pt x="0" y="82"/>
                  <a:pt x="1" y="83"/>
                  <a:pt x="2" y="84"/>
                </a:cubicBezTo>
                <a:cubicBezTo>
                  <a:pt x="32" y="96"/>
                  <a:pt x="32" y="96"/>
                  <a:pt x="32" y="96"/>
                </a:cubicBezTo>
                <a:cubicBezTo>
                  <a:pt x="46" y="121"/>
                  <a:pt x="46" y="121"/>
                  <a:pt x="46" y="121"/>
                </a:cubicBezTo>
                <a:cubicBezTo>
                  <a:pt x="47" y="122"/>
                  <a:pt x="48" y="123"/>
                  <a:pt x="50" y="123"/>
                </a:cubicBezTo>
                <a:cubicBezTo>
                  <a:pt x="50" y="123"/>
                  <a:pt x="50" y="123"/>
                  <a:pt x="50" y="123"/>
                </a:cubicBezTo>
                <a:cubicBezTo>
                  <a:pt x="51" y="123"/>
                  <a:pt x="52" y="122"/>
                  <a:pt x="53" y="121"/>
                </a:cubicBezTo>
                <a:cubicBezTo>
                  <a:pt x="61" y="107"/>
                  <a:pt x="61" y="107"/>
                  <a:pt x="61" y="107"/>
                </a:cubicBezTo>
                <a:cubicBezTo>
                  <a:pt x="98" y="122"/>
                  <a:pt x="98" y="122"/>
                  <a:pt x="98" y="122"/>
                </a:cubicBezTo>
                <a:cubicBezTo>
                  <a:pt x="99" y="123"/>
                  <a:pt x="99" y="123"/>
                  <a:pt x="100" y="123"/>
                </a:cubicBezTo>
                <a:cubicBezTo>
                  <a:pt x="100" y="123"/>
                  <a:pt x="101" y="122"/>
                  <a:pt x="101" y="122"/>
                </a:cubicBezTo>
                <a:cubicBezTo>
                  <a:pt x="102" y="122"/>
                  <a:pt x="103" y="121"/>
                  <a:pt x="103" y="119"/>
                </a:cubicBezTo>
                <a:cubicBezTo>
                  <a:pt x="123" y="4"/>
                  <a:pt x="123" y="4"/>
                  <a:pt x="123" y="4"/>
                </a:cubicBezTo>
                <a:cubicBezTo>
                  <a:pt x="123" y="3"/>
                  <a:pt x="122" y="1"/>
                  <a:pt x="121" y="1"/>
                </a:cubicBezTo>
                <a:close/>
                <a:moveTo>
                  <a:pt x="12" y="80"/>
                </a:moveTo>
                <a:cubicBezTo>
                  <a:pt x="101" y="20"/>
                  <a:pt x="101" y="20"/>
                  <a:pt x="101" y="20"/>
                </a:cubicBezTo>
                <a:cubicBezTo>
                  <a:pt x="36" y="89"/>
                  <a:pt x="36" y="89"/>
                  <a:pt x="36" y="89"/>
                </a:cubicBezTo>
                <a:cubicBezTo>
                  <a:pt x="36" y="89"/>
                  <a:pt x="35" y="89"/>
                  <a:pt x="35" y="89"/>
                </a:cubicBezTo>
                <a:lnTo>
                  <a:pt x="12" y="80"/>
                </a:lnTo>
                <a:close/>
                <a:moveTo>
                  <a:pt x="39" y="92"/>
                </a:moveTo>
                <a:cubicBezTo>
                  <a:pt x="39" y="92"/>
                  <a:pt x="39" y="92"/>
                  <a:pt x="39" y="92"/>
                </a:cubicBezTo>
                <a:cubicBezTo>
                  <a:pt x="112" y="14"/>
                  <a:pt x="112" y="14"/>
                  <a:pt x="112" y="14"/>
                </a:cubicBezTo>
                <a:cubicBezTo>
                  <a:pt x="50" y="111"/>
                  <a:pt x="50" y="111"/>
                  <a:pt x="50" y="111"/>
                </a:cubicBezTo>
                <a:lnTo>
                  <a:pt x="39" y="92"/>
                </a:lnTo>
                <a:close/>
                <a:moveTo>
                  <a:pt x="97" y="113"/>
                </a:moveTo>
                <a:cubicBezTo>
                  <a:pt x="64" y="100"/>
                  <a:pt x="64" y="100"/>
                  <a:pt x="64" y="100"/>
                </a:cubicBezTo>
                <a:cubicBezTo>
                  <a:pt x="63" y="100"/>
                  <a:pt x="62" y="100"/>
                  <a:pt x="61" y="100"/>
                </a:cubicBezTo>
                <a:cubicBezTo>
                  <a:pt x="112" y="22"/>
                  <a:pt x="112" y="22"/>
                  <a:pt x="112" y="22"/>
                </a:cubicBezTo>
                <a:lnTo>
                  <a:pt x="97" y="113"/>
                </a:lnTo>
                <a:close/>
                <a:moveTo>
                  <a:pt x="97" y="113"/>
                </a:moveTo>
                <a:cubicBezTo>
                  <a:pt x="97" y="113"/>
                  <a:pt x="97" y="113"/>
                  <a:pt x="97" y="113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84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690076" y="1006922"/>
          <a:ext cx="7539524" cy="4012753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7577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239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957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621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276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 smtClean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類別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職務項目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工作說明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 smtClean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相關科系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2300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軟體</a:t>
                      </a:r>
                      <a:endParaRPr lang="en-US" altLang="zh-TW" sz="1400" b="0" i="0" u="none" strike="noStrike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電子電路設計、問題分析及除錯</a:t>
                      </a:r>
                    </a:p>
                    <a:p>
                      <a:pPr algn="l" fontAlgn="ctr"/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新產品導入、測試程式開發</a:t>
                      </a:r>
                      <a:endParaRPr lang="en-US" altLang="zh-TW" sz="1400" u="none" strike="noStrike" kern="12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3.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有程式語言基礎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例：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C/C++,Java…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zh-TW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</a:t>
                      </a:r>
                      <a:r>
                        <a:rPr lang="en-US" altLang="zh-TW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zh-TW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、軟體開發、輔助工作開發</a:t>
                      </a:r>
                      <a:endParaRPr lang="en-US" altLang="zh-TW" sz="140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TW" altLang="en-US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、有程式語言基礎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例：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C/C++,Java…</a:t>
                      </a:r>
                      <a:r>
                        <a:rPr lang="zh-TW" altLang="en-US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電子、電機</a:t>
                      </a:r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光電、資工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電信、通訊</a:t>
                      </a:r>
                    </a:p>
                  </a:txBody>
                  <a:tcPr marL="9340" marR="9340" marT="7051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62150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硬體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、自動化設備設計及設備治具設計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l" defTabSz="1041502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、具</a:t>
                      </a:r>
                      <a:r>
                        <a:rPr lang="zh-TW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機械繪圖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en-US" altLang="zh-TW" sz="1400" u="none" strike="noStrike" kern="12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solidwork</a:t>
                      </a:r>
                      <a:r>
                        <a:rPr lang="zh-TW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u="none" strike="noStrike" kern="1200" dirty="0" err="1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solidedge</a:t>
                      </a:r>
                      <a:r>
                        <a:rPr lang="zh-TW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UG</a:t>
                      </a:r>
                      <a:r>
                        <a:rPr lang="zh-TW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</a:t>
                      </a:r>
                      <a:r>
                        <a:rPr lang="en-US" altLang="zh-TW" sz="1400" u="none" strike="noStrike" kern="12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zh-TW" sz="1400" u="none" strike="noStrike" kern="12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、機械設計類為主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、具數值分析能力佳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、訊號模擬相關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(RF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訊號、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PI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SI)</a:t>
                      </a:r>
                    </a:p>
                    <a:p>
                      <a:pPr algn="l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、高速介面設計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、具有電子學、電路學基礎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機械、機電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自動化、車輛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電機、電信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通訊</a:t>
                      </a:r>
                    </a:p>
                  </a:txBody>
                  <a:tcPr marL="9340" marR="9340" marT="7051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職務</a:t>
            </a:r>
            <a:r>
              <a:rPr lang="zh-TW" altLang="en-US" dirty="0" smtClean="0"/>
              <a:t>介紹</a:t>
            </a:r>
            <a:r>
              <a:rPr lang="en-US" altLang="zh-TW" dirty="0" smtClean="0"/>
              <a:t>-</a:t>
            </a:r>
            <a:r>
              <a:rPr lang="zh-TW" altLang="en-US" dirty="0"/>
              <a:t>研替</a:t>
            </a:r>
            <a:r>
              <a:rPr lang="en-US" altLang="zh-TW" dirty="0"/>
              <a:t>&amp;</a:t>
            </a:r>
            <a:r>
              <a:rPr lang="zh-TW" altLang="en-US" dirty="0"/>
              <a:t>預聘</a:t>
            </a:r>
          </a:p>
        </p:txBody>
      </p:sp>
    </p:spTree>
    <p:extLst>
      <p:ext uri="{BB962C8B-B14F-4D97-AF65-F5344CB8AC3E}">
        <p14:creationId xmlns:p14="http://schemas.microsoft.com/office/powerpoint/2010/main" val="419748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/>
          </p:nvPr>
        </p:nvGraphicFramePr>
        <p:xfrm>
          <a:off x="590550" y="1118518"/>
          <a:ext cx="7686675" cy="3177257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8778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277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380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430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26254"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類別</a:t>
                      </a: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 smtClean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職務</a:t>
                      </a:r>
                      <a:r>
                        <a:rPr lang="zh-TW" altLang="en-US" sz="1400" b="1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項目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工作說明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 smtClean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相關科系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4094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程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測試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開發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、新產品測試程式開發、整合。</a:t>
                      </a:r>
                    </a:p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、協助新產品導入。</a:t>
                      </a:r>
                    </a:p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、新產品異常處理及分析。</a:t>
                      </a:r>
                    </a:p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、測試程式系統維護。</a:t>
                      </a:r>
                      <a:endParaRPr lang="zh-TW" altLang="zh-TW" sz="1400" u="none" strike="noStrike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電子、電機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資工、機械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電信、通訊</a:t>
                      </a:r>
                    </a:p>
                  </a:txBody>
                  <a:tcPr marL="9340" marR="9340" marT="7051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10058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產品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、新產品導入                  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RRB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工程實驗，低溫實驗，</a:t>
                      </a: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Performance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實驗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、維護系統並更新程式至系統 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、建立產品與機台資料庫   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、解除異常貨批、協助線上工程排除問題       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、良率分析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電子、電機</a:t>
                      </a:r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光電、資工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航太、飛機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半導體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職務介紹</a:t>
            </a:r>
            <a:r>
              <a:rPr lang="en-US" altLang="zh-TW" dirty="0" smtClean="0"/>
              <a:t>-</a:t>
            </a:r>
            <a:r>
              <a:rPr lang="zh-TW" altLang="en-US" dirty="0"/>
              <a:t>研替</a:t>
            </a:r>
            <a:r>
              <a:rPr lang="en-US" altLang="zh-TW" dirty="0"/>
              <a:t>&amp;</a:t>
            </a:r>
            <a:r>
              <a:rPr lang="zh-TW" altLang="en-US" dirty="0"/>
              <a:t>預聘</a:t>
            </a:r>
          </a:p>
        </p:txBody>
      </p:sp>
    </p:spTree>
    <p:extLst>
      <p:ext uri="{BB962C8B-B14F-4D97-AF65-F5344CB8AC3E}">
        <p14:creationId xmlns:p14="http://schemas.microsoft.com/office/powerpoint/2010/main" val="40619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/>
          </p:nvPr>
        </p:nvGraphicFramePr>
        <p:xfrm>
          <a:off x="611430" y="1140272"/>
          <a:ext cx="7427670" cy="3853041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878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76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861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954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2760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 smtClean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類別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職務項目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工作說明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u="none" strike="noStrike" dirty="0" smtClean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相關科系</a:t>
                      </a:r>
                      <a:endParaRPr lang="zh-TW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340" marR="9340" marT="7051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0867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訊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研替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</a:t>
                      </a:r>
                      <a:endParaRPr lang="en-US" altLang="zh-TW" sz="1400" u="none" strike="noStrike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、自動化系統開發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測試機操作介面整合、資訊自動化串接</a:t>
                      </a: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  <a:p>
                      <a:pPr algn="l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 相關管理報表介面開發、維護。</a:t>
                      </a:r>
                      <a:endParaRPr lang="en-US" altLang="zh-TW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l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、主要使用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Visual Basic 6 (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配合機台驅動環境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VB .NET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JAVA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等三種程式語言，後端資料庫為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Microsoft SQL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資管、資工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763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程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類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預聘</a:t>
                      </a:r>
                      <a:r>
                        <a:rPr lang="en-US" altLang="zh-TW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設備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、機台清潔</a:t>
                      </a: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潤滑訓練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、工程實驗，低溫實驗，</a:t>
                      </a: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Performance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實驗       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、維護系統並更新程式至系統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、建立產品的機台的資料庫                                </a:t>
                      </a:r>
                      <a:b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、機台維修、參數設定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電子、電機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機械、機電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自動化、車輛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40413">
                <a:tc vMerge="1"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生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工程師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、生</a:t>
                      </a:r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管排程</a:t>
                      </a:r>
                      <a:r>
                        <a:rPr lang="en-US" altLang="zh-TW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控管               </a:t>
                      </a:r>
                      <a:b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、出貨</a:t>
                      </a:r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進度掌握        </a:t>
                      </a:r>
                      <a:b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altLang="zh-TW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400" u="none" strike="noStrike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、客戶報表製作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工管、企管</a:t>
                      </a:r>
                      <a:endParaRPr lang="en-US" altLang="zh-TW" sz="1400" u="none" strike="noStrike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 fontAlgn="ctr"/>
                      <a:r>
                        <a:rPr lang="zh-TW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行管、經管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340" marR="9340" marT="7051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職務</a:t>
            </a:r>
            <a:r>
              <a:rPr lang="zh-TW" altLang="en-US" dirty="0" smtClean="0"/>
              <a:t>介紹</a:t>
            </a:r>
            <a:r>
              <a:rPr lang="en-US" altLang="zh-TW" dirty="0" smtClean="0"/>
              <a:t>-</a:t>
            </a:r>
            <a:r>
              <a:rPr lang="zh-TW" altLang="en-US" dirty="0" smtClean="0"/>
              <a:t>研替</a:t>
            </a:r>
            <a:r>
              <a:rPr lang="en-US" altLang="zh-TW" dirty="0" smtClean="0"/>
              <a:t>&amp;</a:t>
            </a:r>
            <a:r>
              <a:rPr lang="zh-TW" altLang="en-US" dirty="0" smtClean="0"/>
              <a:t>預聘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912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研替預聘薪資與福利</a:t>
            </a:r>
            <a:endParaRPr lang="zh-TW" altLang="en-US" dirty="0"/>
          </a:p>
        </p:txBody>
      </p:sp>
      <p:grpSp>
        <p:nvGrpSpPr>
          <p:cNvPr id="77" name="群組 76"/>
          <p:cNvGrpSpPr/>
          <p:nvPr/>
        </p:nvGrpSpPr>
        <p:grpSpPr>
          <a:xfrm>
            <a:off x="-1225714" y="1759417"/>
            <a:ext cx="4209171" cy="4152503"/>
            <a:chOff x="2150352" y="1359492"/>
            <a:chExt cx="4619102" cy="4654050"/>
          </a:xfrm>
        </p:grpSpPr>
        <p:grpSp>
          <p:nvGrpSpPr>
            <p:cNvPr id="4" name="Group 2"/>
            <p:cNvGrpSpPr/>
            <p:nvPr/>
          </p:nvGrpSpPr>
          <p:grpSpPr>
            <a:xfrm>
              <a:off x="2150352" y="3129663"/>
              <a:ext cx="4619102" cy="2883879"/>
              <a:chOff x="2853294" y="4223532"/>
              <a:chExt cx="6564312" cy="3903663"/>
            </a:xfrm>
          </p:grpSpPr>
          <p:sp>
            <p:nvSpPr>
              <p:cNvPr id="72" name="Freeform 5"/>
              <p:cNvSpPr>
                <a:spLocks/>
              </p:cNvSpPr>
              <p:nvPr/>
            </p:nvSpPr>
            <p:spPr bwMode="auto">
              <a:xfrm>
                <a:off x="4813856" y="5423682"/>
                <a:ext cx="3922713" cy="2166938"/>
              </a:xfrm>
              <a:custGeom>
                <a:avLst/>
                <a:gdLst>
                  <a:gd name="T0" fmla="*/ 1622 w 1665"/>
                  <a:gd name="T1" fmla="*/ 605 h 920"/>
                  <a:gd name="T2" fmla="*/ 1624 w 1665"/>
                  <a:gd name="T3" fmla="*/ 629 h 920"/>
                  <a:gd name="T4" fmla="*/ 1466 w 1665"/>
                  <a:gd name="T5" fmla="*/ 788 h 920"/>
                  <a:gd name="T6" fmla="*/ 1375 w 1665"/>
                  <a:gd name="T7" fmla="*/ 759 h 920"/>
                  <a:gd name="T8" fmla="*/ 1257 w 1665"/>
                  <a:gd name="T9" fmla="*/ 802 h 920"/>
                  <a:gd name="T10" fmla="*/ 1073 w 1665"/>
                  <a:gd name="T11" fmla="*/ 633 h 920"/>
                  <a:gd name="T12" fmla="*/ 924 w 1665"/>
                  <a:gd name="T13" fmla="*/ 709 h 920"/>
                  <a:gd name="T14" fmla="*/ 792 w 1665"/>
                  <a:gd name="T15" fmla="*/ 653 h 920"/>
                  <a:gd name="T16" fmla="*/ 689 w 1665"/>
                  <a:gd name="T17" fmla="*/ 718 h 920"/>
                  <a:gd name="T18" fmla="*/ 690 w 1665"/>
                  <a:gd name="T19" fmla="*/ 737 h 920"/>
                  <a:gd name="T20" fmla="*/ 506 w 1665"/>
                  <a:gd name="T21" fmla="*/ 920 h 920"/>
                  <a:gd name="T22" fmla="*/ 340 w 1665"/>
                  <a:gd name="T23" fmla="*/ 816 h 920"/>
                  <a:gd name="T24" fmla="*/ 236 w 1665"/>
                  <a:gd name="T25" fmla="*/ 840 h 920"/>
                  <a:gd name="T26" fmla="*/ 0 w 1665"/>
                  <a:gd name="T27" fmla="*/ 604 h 920"/>
                  <a:gd name="T28" fmla="*/ 126 w 1665"/>
                  <a:gd name="T29" fmla="*/ 395 h 920"/>
                  <a:gd name="T30" fmla="*/ 258 w 1665"/>
                  <a:gd name="T31" fmla="*/ 304 h 920"/>
                  <a:gd name="T32" fmla="*/ 497 w 1665"/>
                  <a:gd name="T33" fmla="*/ 112 h 920"/>
                  <a:gd name="T34" fmla="*/ 601 w 1665"/>
                  <a:gd name="T35" fmla="*/ 135 h 920"/>
                  <a:gd name="T36" fmla="*/ 819 w 1665"/>
                  <a:gd name="T37" fmla="*/ 0 h 920"/>
                  <a:gd name="T38" fmla="*/ 1032 w 1665"/>
                  <a:gd name="T39" fmla="*/ 124 h 920"/>
                  <a:gd name="T40" fmla="*/ 1073 w 1665"/>
                  <a:gd name="T41" fmla="*/ 120 h 920"/>
                  <a:gd name="T42" fmla="*/ 1251 w 1665"/>
                  <a:gd name="T43" fmla="*/ 259 h 920"/>
                  <a:gd name="T44" fmla="*/ 1358 w 1665"/>
                  <a:gd name="T45" fmla="*/ 351 h 920"/>
                  <a:gd name="T46" fmla="*/ 1481 w 1665"/>
                  <a:gd name="T47" fmla="*/ 304 h 920"/>
                  <a:gd name="T48" fmla="*/ 1665 w 1665"/>
                  <a:gd name="T49" fmla="*/ 488 h 920"/>
                  <a:gd name="T50" fmla="*/ 1622 w 1665"/>
                  <a:gd name="T51" fmla="*/ 605 h 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65" h="920">
                    <a:moveTo>
                      <a:pt x="1622" y="605"/>
                    </a:moveTo>
                    <a:cubicBezTo>
                      <a:pt x="1624" y="613"/>
                      <a:pt x="1624" y="621"/>
                      <a:pt x="1624" y="629"/>
                    </a:cubicBezTo>
                    <a:cubicBezTo>
                      <a:pt x="1624" y="717"/>
                      <a:pt x="1553" y="788"/>
                      <a:pt x="1466" y="788"/>
                    </a:cubicBezTo>
                    <a:cubicBezTo>
                      <a:pt x="1432" y="788"/>
                      <a:pt x="1401" y="777"/>
                      <a:pt x="1375" y="759"/>
                    </a:cubicBezTo>
                    <a:cubicBezTo>
                      <a:pt x="1343" y="786"/>
                      <a:pt x="1302" y="802"/>
                      <a:pt x="1257" y="802"/>
                    </a:cubicBezTo>
                    <a:cubicBezTo>
                      <a:pt x="1160" y="802"/>
                      <a:pt x="1081" y="728"/>
                      <a:pt x="1073" y="633"/>
                    </a:cubicBezTo>
                    <a:cubicBezTo>
                      <a:pt x="1040" y="679"/>
                      <a:pt x="986" y="709"/>
                      <a:pt x="924" y="709"/>
                    </a:cubicBezTo>
                    <a:cubicBezTo>
                      <a:pt x="872" y="709"/>
                      <a:pt x="825" y="688"/>
                      <a:pt x="792" y="653"/>
                    </a:cubicBezTo>
                    <a:cubicBezTo>
                      <a:pt x="766" y="685"/>
                      <a:pt x="731" y="709"/>
                      <a:pt x="689" y="718"/>
                    </a:cubicBezTo>
                    <a:cubicBezTo>
                      <a:pt x="690" y="724"/>
                      <a:pt x="690" y="730"/>
                      <a:pt x="690" y="737"/>
                    </a:cubicBezTo>
                    <a:cubicBezTo>
                      <a:pt x="690" y="838"/>
                      <a:pt x="608" y="920"/>
                      <a:pt x="506" y="920"/>
                    </a:cubicBezTo>
                    <a:cubicBezTo>
                      <a:pt x="433" y="920"/>
                      <a:pt x="370" y="878"/>
                      <a:pt x="340" y="816"/>
                    </a:cubicBezTo>
                    <a:cubicBezTo>
                      <a:pt x="309" y="831"/>
                      <a:pt x="274" y="840"/>
                      <a:pt x="236" y="840"/>
                    </a:cubicBezTo>
                    <a:cubicBezTo>
                      <a:pt x="106" y="840"/>
                      <a:pt x="0" y="734"/>
                      <a:pt x="0" y="604"/>
                    </a:cubicBezTo>
                    <a:cubicBezTo>
                      <a:pt x="0" y="513"/>
                      <a:pt x="51" y="434"/>
                      <a:pt x="126" y="395"/>
                    </a:cubicBezTo>
                    <a:cubicBezTo>
                      <a:pt x="159" y="351"/>
                      <a:pt x="205" y="319"/>
                      <a:pt x="258" y="304"/>
                    </a:cubicBezTo>
                    <a:cubicBezTo>
                      <a:pt x="282" y="194"/>
                      <a:pt x="380" y="112"/>
                      <a:pt x="497" y="112"/>
                    </a:cubicBezTo>
                    <a:cubicBezTo>
                      <a:pt x="534" y="112"/>
                      <a:pt x="569" y="120"/>
                      <a:pt x="601" y="135"/>
                    </a:cubicBezTo>
                    <a:cubicBezTo>
                      <a:pt x="641" y="55"/>
                      <a:pt x="724" y="0"/>
                      <a:pt x="819" y="0"/>
                    </a:cubicBezTo>
                    <a:cubicBezTo>
                      <a:pt x="911" y="0"/>
                      <a:pt x="990" y="50"/>
                      <a:pt x="1032" y="124"/>
                    </a:cubicBezTo>
                    <a:cubicBezTo>
                      <a:pt x="1045" y="121"/>
                      <a:pt x="1059" y="120"/>
                      <a:pt x="1073" y="120"/>
                    </a:cubicBezTo>
                    <a:cubicBezTo>
                      <a:pt x="1159" y="120"/>
                      <a:pt x="1231" y="179"/>
                      <a:pt x="1251" y="259"/>
                    </a:cubicBezTo>
                    <a:cubicBezTo>
                      <a:pt x="1298" y="275"/>
                      <a:pt x="1336" y="308"/>
                      <a:pt x="1358" y="351"/>
                    </a:cubicBezTo>
                    <a:cubicBezTo>
                      <a:pt x="1390" y="322"/>
                      <a:pt x="1433" y="304"/>
                      <a:pt x="1481" y="304"/>
                    </a:cubicBezTo>
                    <a:cubicBezTo>
                      <a:pt x="1582" y="304"/>
                      <a:pt x="1665" y="386"/>
                      <a:pt x="1665" y="488"/>
                    </a:cubicBezTo>
                    <a:cubicBezTo>
                      <a:pt x="1665" y="532"/>
                      <a:pt x="1649" y="573"/>
                      <a:pt x="1622" y="605"/>
                    </a:cubicBezTo>
                    <a:close/>
                  </a:path>
                </a:pathLst>
              </a:custGeom>
              <a:solidFill>
                <a:srgbClr val="F1F1F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3" name="Freeform 6"/>
              <p:cNvSpPr>
                <a:spLocks/>
              </p:cNvSpPr>
              <p:nvPr/>
            </p:nvSpPr>
            <p:spPr bwMode="auto">
              <a:xfrm>
                <a:off x="2853294" y="5557032"/>
                <a:ext cx="3921125" cy="2168525"/>
              </a:xfrm>
              <a:custGeom>
                <a:avLst/>
                <a:gdLst>
                  <a:gd name="T0" fmla="*/ 42 w 1664"/>
                  <a:gd name="T1" fmla="*/ 605 h 920"/>
                  <a:gd name="T2" fmla="*/ 40 w 1664"/>
                  <a:gd name="T3" fmla="*/ 629 h 920"/>
                  <a:gd name="T4" fmla="*/ 198 w 1664"/>
                  <a:gd name="T5" fmla="*/ 788 h 920"/>
                  <a:gd name="T6" fmla="*/ 290 w 1664"/>
                  <a:gd name="T7" fmla="*/ 759 h 920"/>
                  <a:gd name="T8" fmla="*/ 408 w 1664"/>
                  <a:gd name="T9" fmla="*/ 802 h 920"/>
                  <a:gd name="T10" fmla="*/ 591 w 1664"/>
                  <a:gd name="T11" fmla="*/ 633 h 920"/>
                  <a:gd name="T12" fmla="*/ 740 w 1664"/>
                  <a:gd name="T13" fmla="*/ 709 h 920"/>
                  <a:gd name="T14" fmla="*/ 873 w 1664"/>
                  <a:gd name="T15" fmla="*/ 652 h 920"/>
                  <a:gd name="T16" fmla="*/ 975 w 1664"/>
                  <a:gd name="T17" fmla="*/ 718 h 920"/>
                  <a:gd name="T18" fmla="*/ 974 w 1664"/>
                  <a:gd name="T19" fmla="*/ 736 h 920"/>
                  <a:gd name="T20" fmla="*/ 1158 w 1664"/>
                  <a:gd name="T21" fmla="*/ 920 h 920"/>
                  <a:gd name="T22" fmla="*/ 1324 w 1664"/>
                  <a:gd name="T23" fmla="*/ 815 h 920"/>
                  <a:gd name="T24" fmla="*/ 1428 w 1664"/>
                  <a:gd name="T25" fmla="*/ 840 h 920"/>
                  <a:gd name="T26" fmla="*/ 1664 w 1664"/>
                  <a:gd name="T27" fmla="*/ 604 h 920"/>
                  <a:gd name="T28" fmla="*/ 1538 w 1664"/>
                  <a:gd name="T29" fmla="*/ 395 h 920"/>
                  <a:gd name="T30" fmla="*/ 1406 w 1664"/>
                  <a:gd name="T31" fmla="*/ 304 h 920"/>
                  <a:gd name="T32" fmla="*/ 1168 w 1664"/>
                  <a:gd name="T33" fmla="*/ 112 h 920"/>
                  <a:gd name="T34" fmla="*/ 1063 w 1664"/>
                  <a:gd name="T35" fmla="*/ 135 h 920"/>
                  <a:gd name="T36" fmla="*/ 845 w 1664"/>
                  <a:gd name="T37" fmla="*/ 0 h 920"/>
                  <a:gd name="T38" fmla="*/ 632 w 1664"/>
                  <a:gd name="T39" fmla="*/ 124 h 920"/>
                  <a:gd name="T40" fmla="*/ 592 w 1664"/>
                  <a:gd name="T41" fmla="*/ 120 h 920"/>
                  <a:gd name="T42" fmla="*/ 413 w 1664"/>
                  <a:gd name="T43" fmla="*/ 259 h 920"/>
                  <a:gd name="T44" fmla="*/ 307 w 1664"/>
                  <a:gd name="T45" fmla="*/ 351 h 920"/>
                  <a:gd name="T46" fmla="*/ 184 w 1664"/>
                  <a:gd name="T47" fmla="*/ 304 h 920"/>
                  <a:gd name="T48" fmla="*/ 0 w 1664"/>
                  <a:gd name="T49" fmla="*/ 488 h 920"/>
                  <a:gd name="T50" fmla="*/ 42 w 1664"/>
                  <a:gd name="T51" fmla="*/ 605 h 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64" h="920">
                    <a:moveTo>
                      <a:pt x="42" y="605"/>
                    </a:moveTo>
                    <a:cubicBezTo>
                      <a:pt x="41" y="613"/>
                      <a:pt x="40" y="621"/>
                      <a:pt x="40" y="629"/>
                    </a:cubicBezTo>
                    <a:cubicBezTo>
                      <a:pt x="40" y="717"/>
                      <a:pt x="111" y="788"/>
                      <a:pt x="198" y="788"/>
                    </a:cubicBezTo>
                    <a:cubicBezTo>
                      <a:pt x="232" y="788"/>
                      <a:pt x="264" y="777"/>
                      <a:pt x="290" y="759"/>
                    </a:cubicBezTo>
                    <a:cubicBezTo>
                      <a:pt x="322" y="786"/>
                      <a:pt x="363" y="802"/>
                      <a:pt x="408" y="802"/>
                    </a:cubicBezTo>
                    <a:cubicBezTo>
                      <a:pt x="504" y="802"/>
                      <a:pt x="583" y="728"/>
                      <a:pt x="591" y="633"/>
                    </a:cubicBezTo>
                    <a:cubicBezTo>
                      <a:pt x="625" y="679"/>
                      <a:pt x="679" y="709"/>
                      <a:pt x="740" y="709"/>
                    </a:cubicBezTo>
                    <a:cubicBezTo>
                      <a:pt x="792" y="709"/>
                      <a:pt x="839" y="687"/>
                      <a:pt x="873" y="652"/>
                    </a:cubicBezTo>
                    <a:cubicBezTo>
                      <a:pt x="898" y="685"/>
                      <a:pt x="934" y="708"/>
                      <a:pt x="975" y="718"/>
                    </a:cubicBezTo>
                    <a:cubicBezTo>
                      <a:pt x="974" y="724"/>
                      <a:pt x="974" y="730"/>
                      <a:pt x="974" y="736"/>
                    </a:cubicBezTo>
                    <a:cubicBezTo>
                      <a:pt x="974" y="838"/>
                      <a:pt x="1056" y="920"/>
                      <a:pt x="1158" y="920"/>
                    </a:cubicBezTo>
                    <a:cubicBezTo>
                      <a:pt x="1231" y="920"/>
                      <a:pt x="1295" y="877"/>
                      <a:pt x="1324" y="815"/>
                    </a:cubicBezTo>
                    <a:cubicBezTo>
                      <a:pt x="1356" y="831"/>
                      <a:pt x="1391" y="840"/>
                      <a:pt x="1428" y="840"/>
                    </a:cubicBezTo>
                    <a:cubicBezTo>
                      <a:pt x="1559" y="840"/>
                      <a:pt x="1664" y="734"/>
                      <a:pt x="1664" y="604"/>
                    </a:cubicBezTo>
                    <a:cubicBezTo>
                      <a:pt x="1664" y="513"/>
                      <a:pt x="1613" y="434"/>
                      <a:pt x="1538" y="395"/>
                    </a:cubicBezTo>
                    <a:cubicBezTo>
                      <a:pt x="1506" y="351"/>
                      <a:pt x="1460" y="319"/>
                      <a:pt x="1406" y="304"/>
                    </a:cubicBezTo>
                    <a:cubicBezTo>
                      <a:pt x="1383" y="194"/>
                      <a:pt x="1285" y="112"/>
                      <a:pt x="1168" y="112"/>
                    </a:cubicBezTo>
                    <a:cubicBezTo>
                      <a:pt x="1130" y="112"/>
                      <a:pt x="1095" y="120"/>
                      <a:pt x="1063" y="135"/>
                    </a:cubicBezTo>
                    <a:cubicBezTo>
                      <a:pt x="1023" y="55"/>
                      <a:pt x="941" y="0"/>
                      <a:pt x="845" y="0"/>
                    </a:cubicBezTo>
                    <a:cubicBezTo>
                      <a:pt x="754" y="0"/>
                      <a:pt x="674" y="50"/>
                      <a:pt x="632" y="124"/>
                    </a:cubicBezTo>
                    <a:cubicBezTo>
                      <a:pt x="619" y="121"/>
                      <a:pt x="606" y="120"/>
                      <a:pt x="592" y="120"/>
                    </a:cubicBezTo>
                    <a:cubicBezTo>
                      <a:pt x="506" y="120"/>
                      <a:pt x="433" y="179"/>
                      <a:pt x="413" y="259"/>
                    </a:cubicBezTo>
                    <a:cubicBezTo>
                      <a:pt x="367" y="274"/>
                      <a:pt x="329" y="308"/>
                      <a:pt x="307" y="351"/>
                    </a:cubicBezTo>
                    <a:cubicBezTo>
                      <a:pt x="274" y="321"/>
                      <a:pt x="231" y="304"/>
                      <a:pt x="184" y="304"/>
                    </a:cubicBezTo>
                    <a:cubicBezTo>
                      <a:pt x="82" y="304"/>
                      <a:pt x="0" y="386"/>
                      <a:pt x="0" y="488"/>
                    </a:cubicBezTo>
                    <a:cubicBezTo>
                      <a:pt x="0" y="532"/>
                      <a:pt x="16" y="573"/>
                      <a:pt x="42" y="605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4" name="Freeform 7"/>
              <p:cNvSpPr>
                <a:spLocks/>
              </p:cNvSpPr>
              <p:nvPr/>
            </p:nvSpPr>
            <p:spPr bwMode="auto">
              <a:xfrm>
                <a:off x="5496481" y="5639582"/>
                <a:ext cx="3921125" cy="2170113"/>
              </a:xfrm>
              <a:custGeom>
                <a:avLst/>
                <a:gdLst>
                  <a:gd name="T0" fmla="*/ 42 w 1664"/>
                  <a:gd name="T1" fmla="*/ 316 h 921"/>
                  <a:gd name="T2" fmla="*/ 40 w 1664"/>
                  <a:gd name="T3" fmla="*/ 292 h 921"/>
                  <a:gd name="T4" fmla="*/ 198 w 1664"/>
                  <a:gd name="T5" fmla="*/ 133 h 921"/>
                  <a:gd name="T6" fmla="*/ 290 w 1664"/>
                  <a:gd name="T7" fmla="*/ 162 h 921"/>
                  <a:gd name="T8" fmla="*/ 408 w 1664"/>
                  <a:gd name="T9" fmla="*/ 119 h 921"/>
                  <a:gd name="T10" fmla="*/ 591 w 1664"/>
                  <a:gd name="T11" fmla="*/ 287 h 921"/>
                  <a:gd name="T12" fmla="*/ 740 w 1664"/>
                  <a:gd name="T13" fmla="*/ 212 h 921"/>
                  <a:gd name="T14" fmla="*/ 873 w 1664"/>
                  <a:gd name="T15" fmla="*/ 268 h 921"/>
                  <a:gd name="T16" fmla="*/ 975 w 1664"/>
                  <a:gd name="T17" fmla="*/ 202 h 921"/>
                  <a:gd name="T18" fmla="*/ 974 w 1664"/>
                  <a:gd name="T19" fmla="*/ 184 h 921"/>
                  <a:gd name="T20" fmla="*/ 1158 w 1664"/>
                  <a:gd name="T21" fmla="*/ 0 h 921"/>
                  <a:gd name="T22" fmla="*/ 1324 w 1664"/>
                  <a:gd name="T23" fmla="*/ 105 h 921"/>
                  <a:gd name="T24" fmla="*/ 1428 w 1664"/>
                  <a:gd name="T25" fmla="*/ 81 h 921"/>
                  <a:gd name="T26" fmla="*/ 1664 w 1664"/>
                  <a:gd name="T27" fmla="*/ 317 h 921"/>
                  <a:gd name="T28" fmla="*/ 1538 w 1664"/>
                  <a:gd name="T29" fmla="*/ 526 h 921"/>
                  <a:gd name="T30" fmla="*/ 1406 w 1664"/>
                  <a:gd name="T31" fmla="*/ 616 h 921"/>
                  <a:gd name="T32" fmla="*/ 1168 w 1664"/>
                  <a:gd name="T33" fmla="*/ 809 h 921"/>
                  <a:gd name="T34" fmla="*/ 1063 w 1664"/>
                  <a:gd name="T35" fmla="*/ 786 h 921"/>
                  <a:gd name="T36" fmla="*/ 845 w 1664"/>
                  <a:gd name="T37" fmla="*/ 921 h 921"/>
                  <a:gd name="T38" fmla="*/ 632 w 1664"/>
                  <a:gd name="T39" fmla="*/ 797 h 921"/>
                  <a:gd name="T40" fmla="*/ 592 w 1664"/>
                  <a:gd name="T41" fmla="*/ 801 h 921"/>
                  <a:gd name="T42" fmla="*/ 413 w 1664"/>
                  <a:gd name="T43" fmla="*/ 662 h 921"/>
                  <a:gd name="T44" fmla="*/ 307 w 1664"/>
                  <a:gd name="T45" fmla="*/ 570 h 921"/>
                  <a:gd name="T46" fmla="*/ 184 w 1664"/>
                  <a:gd name="T47" fmla="*/ 617 h 921"/>
                  <a:gd name="T48" fmla="*/ 0 w 1664"/>
                  <a:gd name="T49" fmla="*/ 433 h 921"/>
                  <a:gd name="T50" fmla="*/ 42 w 1664"/>
                  <a:gd name="T51" fmla="*/ 316 h 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64" h="921">
                    <a:moveTo>
                      <a:pt x="42" y="316"/>
                    </a:moveTo>
                    <a:cubicBezTo>
                      <a:pt x="41" y="308"/>
                      <a:pt x="40" y="300"/>
                      <a:pt x="40" y="292"/>
                    </a:cubicBezTo>
                    <a:cubicBezTo>
                      <a:pt x="40" y="204"/>
                      <a:pt x="111" y="133"/>
                      <a:pt x="198" y="133"/>
                    </a:cubicBezTo>
                    <a:cubicBezTo>
                      <a:pt x="232" y="133"/>
                      <a:pt x="264" y="144"/>
                      <a:pt x="290" y="162"/>
                    </a:cubicBezTo>
                    <a:cubicBezTo>
                      <a:pt x="322" y="135"/>
                      <a:pt x="363" y="119"/>
                      <a:pt x="408" y="119"/>
                    </a:cubicBezTo>
                    <a:cubicBezTo>
                      <a:pt x="504" y="119"/>
                      <a:pt x="583" y="193"/>
                      <a:pt x="591" y="287"/>
                    </a:cubicBezTo>
                    <a:cubicBezTo>
                      <a:pt x="624" y="242"/>
                      <a:pt x="679" y="212"/>
                      <a:pt x="740" y="212"/>
                    </a:cubicBezTo>
                    <a:cubicBezTo>
                      <a:pt x="792" y="212"/>
                      <a:pt x="839" y="233"/>
                      <a:pt x="873" y="268"/>
                    </a:cubicBezTo>
                    <a:cubicBezTo>
                      <a:pt x="898" y="236"/>
                      <a:pt x="934" y="212"/>
                      <a:pt x="975" y="202"/>
                    </a:cubicBezTo>
                    <a:cubicBezTo>
                      <a:pt x="974" y="197"/>
                      <a:pt x="974" y="191"/>
                      <a:pt x="974" y="184"/>
                    </a:cubicBezTo>
                    <a:cubicBezTo>
                      <a:pt x="974" y="83"/>
                      <a:pt x="1056" y="0"/>
                      <a:pt x="1158" y="0"/>
                    </a:cubicBezTo>
                    <a:cubicBezTo>
                      <a:pt x="1231" y="0"/>
                      <a:pt x="1294" y="43"/>
                      <a:pt x="1324" y="105"/>
                    </a:cubicBezTo>
                    <a:cubicBezTo>
                      <a:pt x="1355" y="90"/>
                      <a:pt x="1391" y="81"/>
                      <a:pt x="1428" y="81"/>
                    </a:cubicBezTo>
                    <a:cubicBezTo>
                      <a:pt x="1559" y="81"/>
                      <a:pt x="1664" y="187"/>
                      <a:pt x="1664" y="317"/>
                    </a:cubicBezTo>
                    <a:cubicBezTo>
                      <a:pt x="1664" y="408"/>
                      <a:pt x="1613" y="487"/>
                      <a:pt x="1538" y="526"/>
                    </a:cubicBezTo>
                    <a:cubicBezTo>
                      <a:pt x="1506" y="570"/>
                      <a:pt x="1460" y="602"/>
                      <a:pt x="1406" y="616"/>
                    </a:cubicBezTo>
                    <a:cubicBezTo>
                      <a:pt x="1382" y="726"/>
                      <a:pt x="1285" y="809"/>
                      <a:pt x="1168" y="809"/>
                    </a:cubicBezTo>
                    <a:cubicBezTo>
                      <a:pt x="1130" y="809"/>
                      <a:pt x="1095" y="801"/>
                      <a:pt x="1063" y="786"/>
                    </a:cubicBezTo>
                    <a:cubicBezTo>
                      <a:pt x="1023" y="866"/>
                      <a:pt x="941" y="921"/>
                      <a:pt x="845" y="921"/>
                    </a:cubicBezTo>
                    <a:cubicBezTo>
                      <a:pt x="754" y="921"/>
                      <a:pt x="674" y="871"/>
                      <a:pt x="632" y="797"/>
                    </a:cubicBezTo>
                    <a:cubicBezTo>
                      <a:pt x="619" y="800"/>
                      <a:pt x="606" y="801"/>
                      <a:pt x="592" y="801"/>
                    </a:cubicBezTo>
                    <a:cubicBezTo>
                      <a:pt x="505" y="801"/>
                      <a:pt x="433" y="742"/>
                      <a:pt x="413" y="662"/>
                    </a:cubicBezTo>
                    <a:cubicBezTo>
                      <a:pt x="367" y="646"/>
                      <a:pt x="328" y="613"/>
                      <a:pt x="307" y="570"/>
                    </a:cubicBezTo>
                    <a:cubicBezTo>
                      <a:pt x="274" y="599"/>
                      <a:pt x="231" y="617"/>
                      <a:pt x="184" y="617"/>
                    </a:cubicBezTo>
                    <a:cubicBezTo>
                      <a:pt x="82" y="617"/>
                      <a:pt x="0" y="535"/>
                      <a:pt x="0" y="433"/>
                    </a:cubicBezTo>
                    <a:cubicBezTo>
                      <a:pt x="0" y="389"/>
                      <a:pt x="15" y="348"/>
                      <a:pt x="42" y="316"/>
                    </a:cubicBezTo>
                    <a:close/>
                  </a:path>
                </a:pathLst>
              </a:custGeom>
              <a:solidFill>
                <a:srgbClr val="CB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5" name="Freeform 8"/>
              <p:cNvSpPr>
                <a:spLocks/>
              </p:cNvSpPr>
              <p:nvPr/>
            </p:nvSpPr>
            <p:spPr bwMode="auto">
              <a:xfrm>
                <a:off x="3970894" y="4223532"/>
                <a:ext cx="3922713" cy="3903663"/>
              </a:xfrm>
              <a:custGeom>
                <a:avLst/>
                <a:gdLst>
                  <a:gd name="T0" fmla="*/ 1623 w 1665"/>
                  <a:gd name="T1" fmla="*/ 1052 h 1657"/>
                  <a:gd name="T2" fmla="*/ 1624 w 1665"/>
                  <a:gd name="T3" fmla="*/ 1028 h 1657"/>
                  <a:gd name="T4" fmla="*/ 1466 w 1665"/>
                  <a:gd name="T5" fmla="*/ 869 h 1657"/>
                  <a:gd name="T6" fmla="*/ 1375 w 1665"/>
                  <a:gd name="T7" fmla="*/ 898 h 1657"/>
                  <a:gd name="T8" fmla="*/ 1257 w 1665"/>
                  <a:gd name="T9" fmla="*/ 855 h 1657"/>
                  <a:gd name="T10" fmla="*/ 1073 w 1665"/>
                  <a:gd name="T11" fmla="*/ 1024 h 1657"/>
                  <a:gd name="T12" fmla="*/ 983 w 1665"/>
                  <a:gd name="T13" fmla="*/ 957 h 1657"/>
                  <a:gd name="T14" fmla="*/ 983 w 1665"/>
                  <a:gd name="T15" fmla="*/ 0 h 1657"/>
                  <a:gd name="T16" fmla="*/ 823 w 1665"/>
                  <a:gd name="T17" fmla="*/ 0 h 1657"/>
                  <a:gd name="T18" fmla="*/ 823 w 1665"/>
                  <a:gd name="T19" fmla="*/ 979 h 1657"/>
                  <a:gd name="T20" fmla="*/ 792 w 1665"/>
                  <a:gd name="T21" fmla="*/ 1005 h 1657"/>
                  <a:gd name="T22" fmla="*/ 690 w 1665"/>
                  <a:gd name="T23" fmla="*/ 939 h 1657"/>
                  <a:gd name="T24" fmla="*/ 690 w 1665"/>
                  <a:gd name="T25" fmla="*/ 921 h 1657"/>
                  <a:gd name="T26" fmla="*/ 507 w 1665"/>
                  <a:gd name="T27" fmla="*/ 737 h 1657"/>
                  <a:gd name="T28" fmla="*/ 340 w 1665"/>
                  <a:gd name="T29" fmla="*/ 842 h 1657"/>
                  <a:gd name="T30" fmla="*/ 236 w 1665"/>
                  <a:gd name="T31" fmla="*/ 817 h 1657"/>
                  <a:gd name="T32" fmla="*/ 0 w 1665"/>
                  <a:gd name="T33" fmla="*/ 1053 h 1657"/>
                  <a:gd name="T34" fmla="*/ 126 w 1665"/>
                  <a:gd name="T35" fmla="*/ 1262 h 1657"/>
                  <a:gd name="T36" fmla="*/ 258 w 1665"/>
                  <a:gd name="T37" fmla="*/ 1353 h 1657"/>
                  <a:gd name="T38" fmla="*/ 497 w 1665"/>
                  <a:gd name="T39" fmla="*/ 1545 h 1657"/>
                  <a:gd name="T40" fmla="*/ 601 w 1665"/>
                  <a:gd name="T41" fmla="*/ 1522 h 1657"/>
                  <a:gd name="T42" fmla="*/ 820 w 1665"/>
                  <a:gd name="T43" fmla="*/ 1657 h 1657"/>
                  <a:gd name="T44" fmla="*/ 1032 w 1665"/>
                  <a:gd name="T45" fmla="*/ 1533 h 1657"/>
                  <a:gd name="T46" fmla="*/ 1073 w 1665"/>
                  <a:gd name="T47" fmla="*/ 1537 h 1657"/>
                  <a:gd name="T48" fmla="*/ 1251 w 1665"/>
                  <a:gd name="T49" fmla="*/ 1398 h 1657"/>
                  <a:gd name="T50" fmla="*/ 1358 w 1665"/>
                  <a:gd name="T51" fmla="*/ 1306 h 1657"/>
                  <a:gd name="T52" fmla="*/ 1481 w 1665"/>
                  <a:gd name="T53" fmla="*/ 1353 h 1657"/>
                  <a:gd name="T54" fmla="*/ 1665 w 1665"/>
                  <a:gd name="T55" fmla="*/ 1170 h 1657"/>
                  <a:gd name="T56" fmla="*/ 1623 w 1665"/>
                  <a:gd name="T57" fmla="*/ 1052 h 1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665" h="1657">
                    <a:moveTo>
                      <a:pt x="1623" y="1052"/>
                    </a:moveTo>
                    <a:cubicBezTo>
                      <a:pt x="1624" y="1044"/>
                      <a:pt x="1624" y="1036"/>
                      <a:pt x="1624" y="1028"/>
                    </a:cubicBezTo>
                    <a:cubicBezTo>
                      <a:pt x="1624" y="940"/>
                      <a:pt x="1553" y="869"/>
                      <a:pt x="1466" y="869"/>
                    </a:cubicBezTo>
                    <a:cubicBezTo>
                      <a:pt x="1432" y="869"/>
                      <a:pt x="1401" y="880"/>
                      <a:pt x="1375" y="898"/>
                    </a:cubicBezTo>
                    <a:cubicBezTo>
                      <a:pt x="1343" y="871"/>
                      <a:pt x="1302" y="855"/>
                      <a:pt x="1257" y="855"/>
                    </a:cubicBezTo>
                    <a:cubicBezTo>
                      <a:pt x="1160" y="855"/>
                      <a:pt x="1081" y="929"/>
                      <a:pt x="1073" y="1024"/>
                    </a:cubicBezTo>
                    <a:cubicBezTo>
                      <a:pt x="1051" y="993"/>
                      <a:pt x="1020" y="970"/>
                      <a:pt x="983" y="957"/>
                    </a:cubicBezTo>
                    <a:cubicBezTo>
                      <a:pt x="983" y="0"/>
                      <a:pt x="983" y="0"/>
                      <a:pt x="983" y="0"/>
                    </a:cubicBezTo>
                    <a:cubicBezTo>
                      <a:pt x="823" y="0"/>
                      <a:pt x="823" y="0"/>
                      <a:pt x="823" y="0"/>
                    </a:cubicBezTo>
                    <a:cubicBezTo>
                      <a:pt x="823" y="979"/>
                      <a:pt x="823" y="979"/>
                      <a:pt x="823" y="979"/>
                    </a:cubicBezTo>
                    <a:cubicBezTo>
                      <a:pt x="811" y="986"/>
                      <a:pt x="801" y="995"/>
                      <a:pt x="792" y="1005"/>
                    </a:cubicBezTo>
                    <a:cubicBezTo>
                      <a:pt x="766" y="972"/>
                      <a:pt x="731" y="949"/>
                      <a:pt x="690" y="939"/>
                    </a:cubicBezTo>
                    <a:cubicBezTo>
                      <a:pt x="690" y="933"/>
                      <a:pt x="690" y="927"/>
                      <a:pt x="690" y="921"/>
                    </a:cubicBezTo>
                    <a:cubicBezTo>
                      <a:pt x="690" y="819"/>
                      <a:pt x="608" y="737"/>
                      <a:pt x="507" y="737"/>
                    </a:cubicBezTo>
                    <a:cubicBezTo>
                      <a:pt x="433" y="737"/>
                      <a:pt x="370" y="780"/>
                      <a:pt x="340" y="842"/>
                    </a:cubicBezTo>
                    <a:cubicBezTo>
                      <a:pt x="309" y="826"/>
                      <a:pt x="274" y="817"/>
                      <a:pt x="236" y="817"/>
                    </a:cubicBezTo>
                    <a:cubicBezTo>
                      <a:pt x="106" y="817"/>
                      <a:pt x="0" y="923"/>
                      <a:pt x="0" y="1053"/>
                    </a:cubicBezTo>
                    <a:cubicBezTo>
                      <a:pt x="0" y="1144"/>
                      <a:pt x="51" y="1223"/>
                      <a:pt x="126" y="1262"/>
                    </a:cubicBezTo>
                    <a:cubicBezTo>
                      <a:pt x="159" y="1306"/>
                      <a:pt x="205" y="1338"/>
                      <a:pt x="258" y="1353"/>
                    </a:cubicBezTo>
                    <a:cubicBezTo>
                      <a:pt x="282" y="1463"/>
                      <a:pt x="380" y="1545"/>
                      <a:pt x="497" y="1545"/>
                    </a:cubicBezTo>
                    <a:cubicBezTo>
                      <a:pt x="534" y="1545"/>
                      <a:pt x="570" y="1537"/>
                      <a:pt x="601" y="1522"/>
                    </a:cubicBezTo>
                    <a:cubicBezTo>
                      <a:pt x="641" y="1602"/>
                      <a:pt x="724" y="1657"/>
                      <a:pt x="820" y="1657"/>
                    </a:cubicBezTo>
                    <a:cubicBezTo>
                      <a:pt x="911" y="1657"/>
                      <a:pt x="990" y="1607"/>
                      <a:pt x="1032" y="1533"/>
                    </a:cubicBezTo>
                    <a:cubicBezTo>
                      <a:pt x="1045" y="1536"/>
                      <a:pt x="1059" y="1537"/>
                      <a:pt x="1073" y="1537"/>
                    </a:cubicBezTo>
                    <a:cubicBezTo>
                      <a:pt x="1159" y="1537"/>
                      <a:pt x="1231" y="1478"/>
                      <a:pt x="1251" y="1398"/>
                    </a:cubicBezTo>
                    <a:cubicBezTo>
                      <a:pt x="1298" y="1383"/>
                      <a:pt x="1336" y="1349"/>
                      <a:pt x="1358" y="1306"/>
                    </a:cubicBezTo>
                    <a:cubicBezTo>
                      <a:pt x="1390" y="1336"/>
                      <a:pt x="1434" y="1353"/>
                      <a:pt x="1481" y="1353"/>
                    </a:cubicBezTo>
                    <a:cubicBezTo>
                      <a:pt x="1582" y="1353"/>
                      <a:pt x="1665" y="1271"/>
                      <a:pt x="1665" y="1170"/>
                    </a:cubicBezTo>
                    <a:cubicBezTo>
                      <a:pt x="1665" y="1125"/>
                      <a:pt x="1649" y="1084"/>
                      <a:pt x="1623" y="1052"/>
                    </a:cubicBez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grpSp>
          <p:nvGrpSpPr>
            <p:cNvPr id="5" name="Group 1"/>
            <p:cNvGrpSpPr/>
            <p:nvPr/>
          </p:nvGrpSpPr>
          <p:grpSpPr>
            <a:xfrm>
              <a:off x="3773460" y="1359492"/>
              <a:ext cx="1319265" cy="2581300"/>
              <a:chOff x="5159931" y="1827401"/>
              <a:chExt cx="1874838" cy="3494088"/>
            </a:xfrm>
          </p:grpSpPr>
          <p:sp>
            <p:nvSpPr>
              <p:cNvPr id="33" name="Freeform 9"/>
              <p:cNvSpPr>
                <a:spLocks/>
              </p:cNvSpPr>
              <p:nvPr/>
            </p:nvSpPr>
            <p:spPr bwMode="auto">
              <a:xfrm>
                <a:off x="5688569" y="4284851"/>
                <a:ext cx="817563" cy="1036638"/>
              </a:xfrm>
              <a:custGeom>
                <a:avLst/>
                <a:gdLst>
                  <a:gd name="T0" fmla="*/ 270 w 347"/>
                  <a:gd name="T1" fmla="*/ 0 h 440"/>
                  <a:gd name="T2" fmla="*/ 174 w 347"/>
                  <a:gd name="T3" fmla="*/ 0 h 440"/>
                  <a:gd name="T4" fmla="*/ 78 w 347"/>
                  <a:gd name="T5" fmla="*/ 0 h 440"/>
                  <a:gd name="T6" fmla="*/ 39 w 347"/>
                  <a:gd name="T7" fmla="*/ 211 h 440"/>
                  <a:gd name="T8" fmla="*/ 94 w 347"/>
                  <a:gd name="T9" fmla="*/ 163 h 440"/>
                  <a:gd name="T10" fmla="*/ 174 w 347"/>
                  <a:gd name="T11" fmla="*/ 440 h 440"/>
                  <a:gd name="T12" fmla="*/ 254 w 347"/>
                  <a:gd name="T13" fmla="*/ 163 h 440"/>
                  <a:gd name="T14" fmla="*/ 309 w 347"/>
                  <a:gd name="T15" fmla="*/ 211 h 440"/>
                  <a:gd name="T16" fmla="*/ 270 w 347"/>
                  <a:gd name="T17" fmla="*/ 0 h 4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47" h="440">
                    <a:moveTo>
                      <a:pt x="270" y="0"/>
                    </a:moveTo>
                    <a:cubicBezTo>
                      <a:pt x="174" y="0"/>
                      <a:pt x="174" y="0"/>
                      <a:pt x="174" y="0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78" y="0"/>
                      <a:pt x="0" y="62"/>
                      <a:pt x="39" y="211"/>
                    </a:cubicBezTo>
                    <a:cubicBezTo>
                      <a:pt x="39" y="211"/>
                      <a:pt x="61" y="148"/>
                      <a:pt x="94" y="163"/>
                    </a:cubicBezTo>
                    <a:cubicBezTo>
                      <a:pt x="94" y="163"/>
                      <a:pt x="90" y="360"/>
                      <a:pt x="174" y="440"/>
                    </a:cubicBezTo>
                    <a:cubicBezTo>
                      <a:pt x="258" y="360"/>
                      <a:pt x="254" y="163"/>
                      <a:pt x="254" y="163"/>
                    </a:cubicBezTo>
                    <a:cubicBezTo>
                      <a:pt x="287" y="148"/>
                      <a:pt x="309" y="211"/>
                      <a:pt x="309" y="211"/>
                    </a:cubicBezTo>
                    <a:cubicBezTo>
                      <a:pt x="347" y="62"/>
                      <a:pt x="270" y="0"/>
                      <a:pt x="270" y="0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4" name="Freeform 10"/>
              <p:cNvSpPr>
                <a:spLocks/>
              </p:cNvSpPr>
              <p:nvPr/>
            </p:nvSpPr>
            <p:spPr bwMode="auto">
              <a:xfrm>
                <a:off x="5733019" y="4284851"/>
                <a:ext cx="731838" cy="817563"/>
              </a:xfrm>
              <a:custGeom>
                <a:avLst/>
                <a:gdLst>
                  <a:gd name="T0" fmla="*/ 230 w 311"/>
                  <a:gd name="T1" fmla="*/ 0 h 347"/>
                  <a:gd name="T2" fmla="*/ 155 w 311"/>
                  <a:gd name="T3" fmla="*/ 0 h 347"/>
                  <a:gd name="T4" fmla="*/ 79 w 311"/>
                  <a:gd name="T5" fmla="*/ 0 h 347"/>
                  <a:gd name="T6" fmla="*/ 30 w 311"/>
                  <a:gd name="T7" fmla="*/ 166 h 347"/>
                  <a:gd name="T8" fmla="*/ 92 w 311"/>
                  <a:gd name="T9" fmla="*/ 128 h 347"/>
                  <a:gd name="T10" fmla="*/ 155 w 311"/>
                  <a:gd name="T11" fmla="*/ 347 h 347"/>
                  <a:gd name="T12" fmla="*/ 218 w 311"/>
                  <a:gd name="T13" fmla="*/ 128 h 347"/>
                  <a:gd name="T14" fmla="*/ 281 w 311"/>
                  <a:gd name="T15" fmla="*/ 166 h 347"/>
                  <a:gd name="T16" fmla="*/ 230 w 311"/>
                  <a:gd name="T17" fmla="*/ 0 h 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11" h="347">
                    <a:moveTo>
                      <a:pt x="230" y="0"/>
                    </a:moveTo>
                    <a:cubicBezTo>
                      <a:pt x="155" y="0"/>
                      <a:pt x="155" y="0"/>
                      <a:pt x="155" y="0"/>
                    </a:cubicBezTo>
                    <a:cubicBezTo>
                      <a:pt x="79" y="0"/>
                      <a:pt x="79" y="0"/>
                      <a:pt x="79" y="0"/>
                    </a:cubicBezTo>
                    <a:cubicBezTo>
                      <a:pt x="79" y="0"/>
                      <a:pt x="0" y="49"/>
                      <a:pt x="30" y="166"/>
                    </a:cubicBezTo>
                    <a:cubicBezTo>
                      <a:pt x="30" y="166"/>
                      <a:pt x="66" y="116"/>
                      <a:pt x="92" y="128"/>
                    </a:cubicBezTo>
                    <a:cubicBezTo>
                      <a:pt x="92" y="128"/>
                      <a:pt x="89" y="284"/>
                      <a:pt x="155" y="347"/>
                    </a:cubicBezTo>
                    <a:cubicBezTo>
                      <a:pt x="221" y="284"/>
                      <a:pt x="218" y="128"/>
                      <a:pt x="218" y="128"/>
                    </a:cubicBezTo>
                    <a:cubicBezTo>
                      <a:pt x="244" y="116"/>
                      <a:pt x="281" y="166"/>
                      <a:pt x="281" y="166"/>
                    </a:cubicBezTo>
                    <a:cubicBezTo>
                      <a:pt x="311" y="49"/>
                      <a:pt x="230" y="0"/>
                      <a:pt x="230" y="0"/>
                    </a:cubicBezTo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5" name="Freeform 11"/>
              <p:cNvSpPr>
                <a:spLocks/>
              </p:cNvSpPr>
              <p:nvPr/>
            </p:nvSpPr>
            <p:spPr bwMode="auto">
              <a:xfrm>
                <a:off x="5866369" y="4284851"/>
                <a:ext cx="465138" cy="519113"/>
              </a:xfrm>
              <a:custGeom>
                <a:avLst/>
                <a:gdLst>
                  <a:gd name="T0" fmla="*/ 146 w 197"/>
                  <a:gd name="T1" fmla="*/ 0 h 220"/>
                  <a:gd name="T2" fmla="*/ 98 w 197"/>
                  <a:gd name="T3" fmla="*/ 0 h 220"/>
                  <a:gd name="T4" fmla="*/ 50 w 197"/>
                  <a:gd name="T5" fmla="*/ 0 h 220"/>
                  <a:gd name="T6" fmla="*/ 19 w 197"/>
                  <a:gd name="T7" fmla="*/ 106 h 220"/>
                  <a:gd name="T8" fmla="*/ 58 w 197"/>
                  <a:gd name="T9" fmla="*/ 81 h 220"/>
                  <a:gd name="T10" fmla="*/ 98 w 197"/>
                  <a:gd name="T11" fmla="*/ 220 h 220"/>
                  <a:gd name="T12" fmla="*/ 138 w 197"/>
                  <a:gd name="T13" fmla="*/ 81 h 220"/>
                  <a:gd name="T14" fmla="*/ 178 w 197"/>
                  <a:gd name="T15" fmla="*/ 106 h 220"/>
                  <a:gd name="T16" fmla="*/ 146 w 197"/>
                  <a:gd name="T17" fmla="*/ 0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7" h="220">
                    <a:moveTo>
                      <a:pt x="146" y="0"/>
                    </a:moveTo>
                    <a:cubicBezTo>
                      <a:pt x="98" y="0"/>
                      <a:pt x="98" y="0"/>
                      <a:pt x="98" y="0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50" y="0"/>
                      <a:pt x="0" y="31"/>
                      <a:pt x="19" y="106"/>
                    </a:cubicBezTo>
                    <a:cubicBezTo>
                      <a:pt x="19" y="106"/>
                      <a:pt x="42" y="74"/>
                      <a:pt x="58" y="81"/>
                    </a:cubicBezTo>
                    <a:cubicBezTo>
                      <a:pt x="58" y="81"/>
                      <a:pt x="56" y="180"/>
                      <a:pt x="98" y="220"/>
                    </a:cubicBezTo>
                    <a:cubicBezTo>
                      <a:pt x="140" y="180"/>
                      <a:pt x="138" y="81"/>
                      <a:pt x="138" y="81"/>
                    </a:cubicBezTo>
                    <a:cubicBezTo>
                      <a:pt x="155" y="74"/>
                      <a:pt x="178" y="106"/>
                      <a:pt x="178" y="106"/>
                    </a:cubicBezTo>
                    <a:cubicBezTo>
                      <a:pt x="197" y="31"/>
                      <a:pt x="146" y="0"/>
                      <a:pt x="146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6" name="Rectangle 12"/>
              <p:cNvSpPr>
                <a:spLocks noChangeArrowheads="1"/>
              </p:cNvSpPr>
              <p:nvPr/>
            </p:nvSpPr>
            <p:spPr bwMode="auto">
              <a:xfrm>
                <a:off x="5845731" y="4172139"/>
                <a:ext cx="504825" cy="112713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7" name="Rectangle 13"/>
              <p:cNvSpPr>
                <a:spLocks noChangeArrowheads="1"/>
              </p:cNvSpPr>
              <p:nvPr/>
            </p:nvSpPr>
            <p:spPr bwMode="auto">
              <a:xfrm>
                <a:off x="5845731" y="4172139"/>
                <a:ext cx="504825" cy="112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8" name="Freeform 14"/>
              <p:cNvSpPr>
                <a:spLocks/>
              </p:cNvSpPr>
              <p:nvPr/>
            </p:nvSpPr>
            <p:spPr bwMode="auto">
              <a:xfrm>
                <a:off x="5159931" y="3560951"/>
                <a:ext cx="633413" cy="1077913"/>
              </a:xfrm>
              <a:custGeom>
                <a:avLst/>
                <a:gdLst>
                  <a:gd name="T0" fmla="*/ 220 w 269"/>
                  <a:gd name="T1" fmla="*/ 45 h 457"/>
                  <a:gd name="T2" fmla="*/ 130 w 269"/>
                  <a:gd name="T3" fmla="*/ 0 h 457"/>
                  <a:gd name="T4" fmla="*/ 109 w 269"/>
                  <a:gd name="T5" fmla="*/ 457 h 457"/>
                  <a:gd name="T6" fmla="*/ 269 w 269"/>
                  <a:gd name="T7" fmla="*/ 188 h 457"/>
                  <a:gd name="T8" fmla="*/ 220 w 269"/>
                  <a:gd name="T9" fmla="*/ 45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9" h="457">
                    <a:moveTo>
                      <a:pt x="220" y="45"/>
                    </a:moveTo>
                    <a:cubicBezTo>
                      <a:pt x="220" y="45"/>
                      <a:pt x="154" y="48"/>
                      <a:pt x="130" y="0"/>
                    </a:cubicBezTo>
                    <a:cubicBezTo>
                      <a:pt x="130" y="0"/>
                      <a:pt x="0" y="214"/>
                      <a:pt x="109" y="457"/>
                    </a:cubicBezTo>
                    <a:cubicBezTo>
                      <a:pt x="109" y="457"/>
                      <a:pt x="151" y="243"/>
                      <a:pt x="269" y="188"/>
                    </a:cubicBezTo>
                    <a:lnTo>
                      <a:pt x="220" y="45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39" name="Freeform 15"/>
              <p:cNvSpPr>
                <a:spLocks/>
              </p:cNvSpPr>
              <p:nvPr/>
            </p:nvSpPr>
            <p:spPr bwMode="auto">
              <a:xfrm>
                <a:off x="6401356" y="3560951"/>
                <a:ext cx="633413" cy="1077913"/>
              </a:xfrm>
              <a:custGeom>
                <a:avLst/>
                <a:gdLst>
                  <a:gd name="T0" fmla="*/ 49 w 269"/>
                  <a:gd name="T1" fmla="*/ 45 h 457"/>
                  <a:gd name="T2" fmla="*/ 139 w 269"/>
                  <a:gd name="T3" fmla="*/ 0 h 457"/>
                  <a:gd name="T4" fmla="*/ 160 w 269"/>
                  <a:gd name="T5" fmla="*/ 457 h 457"/>
                  <a:gd name="T6" fmla="*/ 0 w 269"/>
                  <a:gd name="T7" fmla="*/ 188 h 457"/>
                  <a:gd name="T8" fmla="*/ 49 w 269"/>
                  <a:gd name="T9" fmla="*/ 45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9" h="457">
                    <a:moveTo>
                      <a:pt x="49" y="45"/>
                    </a:moveTo>
                    <a:cubicBezTo>
                      <a:pt x="49" y="45"/>
                      <a:pt x="115" y="48"/>
                      <a:pt x="139" y="0"/>
                    </a:cubicBezTo>
                    <a:cubicBezTo>
                      <a:pt x="139" y="0"/>
                      <a:pt x="269" y="214"/>
                      <a:pt x="160" y="457"/>
                    </a:cubicBezTo>
                    <a:cubicBezTo>
                      <a:pt x="160" y="457"/>
                      <a:pt x="118" y="243"/>
                      <a:pt x="0" y="188"/>
                    </a:cubicBezTo>
                    <a:cubicBezTo>
                      <a:pt x="49" y="45"/>
                      <a:pt x="49" y="45"/>
                      <a:pt x="49" y="45"/>
                    </a:cubicBezTo>
                  </a:path>
                </a:pathLst>
              </a:custGeom>
              <a:solidFill>
                <a:srgbClr val="0045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0" name="Freeform 16"/>
              <p:cNvSpPr>
                <a:spLocks/>
              </p:cNvSpPr>
              <p:nvPr/>
            </p:nvSpPr>
            <p:spPr bwMode="auto">
              <a:xfrm>
                <a:off x="5642531" y="1827401"/>
                <a:ext cx="909638" cy="2344738"/>
              </a:xfrm>
              <a:custGeom>
                <a:avLst/>
                <a:gdLst>
                  <a:gd name="T0" fmla="*/ 300 w 386"/>
                  <a:gd name="T1" fmla="*/ 995 h 995"/>
                  <a:gd name="T2" fmla="*/ 386 w 386"/>
                  <a:gd name="T3" fmla="*/ 580 h 995"/>
                  <a:gd name="T4" fmla="*/ 193 w 386"/>
                  <a:gd name="T5" fmla="*/ 0 h 995"/>
                  <a:gd name="T6" fmla="*/ 0 w 386"/>
                  <a:gd name="T7" fmla="*/ 580 h 995"/>
                  <a:gd name="T8" fmla="*/ 86 w 386"/>
                  <a:gd name="T9" fmla="*/ 995 h 995"/>
                  <a:gd name="T10" fmla="*/ 300 w 386"/>
                  <a:gd name="T11" fmla="*/ 995 h 9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6" h="995">
                    <a:moveTo>
                      <a:pt x="300" y="995"/>
                    </a:moveTo>
                    <a:cubicBezTo>
                      <a:pt x="352" y="891"/>
                      <a:pt x="386" y="781"/>
                      <a:pt x="386" y="580"/>
                    </a:cubicBezTo>
                    <a:cubicBezTo>
                      <a:pt x="386" y="260"/>
                      <a:pt x="193" y="0"/>
                      <a:pt x="193" y="0"/>
                    </a:cubicBezTo>
                    <a:cubicBezTo>
                      <a:pt x="193" y="0"/>
                      <a:pt x="0" y="260"/>
                      <a:pt x="0" y="580"/>
                    </a:cubicBezTo>
                    <a:cubicBezTo>
                      <a:pt x="0" y="781"/>
                      <a:pt x="34" y="891"/>
                      <a:pt x="86" y="995"/>
                    </a:cubicBezTo>
                    <a:cubicBezTo>
                      <a:pt x="300" y="995"/>
                      <a:pt x="300" y="995"/>
                      <a:pt x="300" y="995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1" name="Freeform 17"/>
              <p:cNvSpPr>
                <a:spLocks/>
              </p:cNvSpPr>
              <p:nvPr/>
            </p:nvSpPr>
            <p:spPr bwMode="auto">
              <a:xfrm>
                <a:off x="5791756" y="4054664"/>
                <a:ext cx="612775" cy="117475"/>
              </a:xfrm>
              <a:custGeom>
                <a:avLst/>
                <a:gdLst>
                  <a:gd name="T0" fmla="*/ 0 w 260"/>
                  <a:gd name="T1" fmla="*/ 0 h 50"/>
                  <a:gd name="T2" fmla="*/ 23 w 260"/>
                  <a:gd name="T3" fmla="*/ 50 h 50"/>
                  <a:gd name="T4" fmla="*/ 237 w 260"/>
                  <a:gd name="T5" fmla="*/ 50 h 50"/>
                  <a:gd name="T6" fmla="*/ 260 w 260"/>
                  <a:gd name="T7" fmla="*/ 0 h 50"/>
                  <a:gd name="T8" fmla="*/ 0 w 260"/>
                  <a:gd name="T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0" h="50">
                    <a:moveTo>
                      <a:pt x="0" y="0"/>
                    </a:moveTo>
                    <a:cubicBezTo>
                      <a:pt x="7" y="17"/>
                      <a:pt x="15" y="33"/>
                      <a:pt x="23" y="50"/>
                    </a:cubicBezTo>
                    <a:cubicBezTo>
                      <a:pt x="237" y="50"/>
                      <a:pt x="237" y="50"/>
                      <a:pt x="237" y="50"/>
                    </a:cubicBezTo>
                    <a:cubicBezTo>
                      <a:pt x="245" y="33"/>
                      <a:pt x="253" y="17"/>
                      <a:pt x="26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2" name="Freeform 18"/>
              <p:cNvSpPr>
                <a:spLocks/>
              </p:cNvSpPr>
              <p:nvPr/>
            </p:nvSpPr>
            <p:spPr bwMode="auto">
              <a:xfrm>
                <a:off x="5798106" y="1827401"/>
                <a:ext cx="598488" cy="573088"/>
              </a:xfrm>
              <a:custGeom>
                <a:avLst/>
                <a:gdLst>
                  <a:gd name="T0" fmla="*/ 254 w 254"/>
                  <a:gd name="T1" fmla="*/ 243 h 243"/>
                  <a:gd name="T2" fmla="*/ 127 w 254"/>
                  <a:gd name="T3" fmla="*/ 0 h 243"/>
                  <a:gd name="T4" fmla="*/ 0 w 254"/>
                  <a:gd name="T5" fmla="*/ 243 h 243"/>
                  <a:gd name="T6" fmla="*/ 254 w 254"/>
                  <a:gd name="T7" fmla="*/ 243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4" h="243">
                    <a:moveTo>
                      <a:pt x="254" y="243"/>
                    </a:moveTo>
                    <a:cubicBezTo>
                      <a:pt x="198" y="96"/>
                      <a:pt x="127" y="0"/>
                      <a:pt x="127" y="0"/>
                    </a:cubicBezTo>
                    <a:cubicBezTo>
                      <a:pt x="127" y="0"/>
                      <a:pt x="56" y="96"/>
                      <a:pt x="0" y="243"/>
                    </a:cubicBezTo>
                    <a:cubicBezTo>
                      <a:pt x="254" y="243"/>
                      <a:pt x="254" y="243"/>
                      <a:pt x="254" y="243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3" name="Freeform 19"/>
              <p:cNvSpPr>
                <a:spLocks/>
              </p:cNvSpPr>
              <p:nvPr/>
            </p:nvSpPr>
            <p:spPr bwMode="auto">
              <a:xfrm>
                <a:off x="6048931" y="3560951"/>
                <a:ext cx="100013" cy="1077913"/>
              </a:xfrm>
              <a:custGeom>
                <a:avLst/>
                <a:gdLst>
                  <a:gd name="T0" fmla="*/ 0 w 43"/>
                  <a:gd name="T1" fmla="*/ 228 h 457"/>
                  <a:gd name="T2" fmla="*/ 21 w 43"/>
                  <a:gd name="T3" fmla="*/ 457 h 457"/>
                  <a:gd name="T4" fmla="*/ 43 w 43"/>
                  <a:gd name="T5" fmla="*/ 228 h 457"/>
                  <a:gd name="T6" fmla="*/ 21 w 43"/>
                  <a:gd name="T7" fmla="*/ 0 h 457"/>
                  <a:gd name="T8" fmla="*/ 0 w 43"/>
                  <a:gd name="T9" fmla="*/ 228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57">
                    <a:moveTo>
                      <a:pt x="0" y="228"/>
                    </a:moveTo>
                    <a:cubicBezTo>
                      <a:pt x="0" y="355"/>
                      <a:pt x="21" y="457"/>
                      <a:pt x="21" y="457"/>
                    </a:cubicBezTo>
                    <a:cubicBezTo>
                      <a:pt x="21" y="457"/>
                      <a:pt x="43" y="355"/>
                      <a:pt x="43" y="228"/>
                    </a:cubicBezTo>
                    <a:cubicBezTo>
                      <a:pt x="43" y="102"/>
                      <a:pt x="33" y="0"/>
                      <a:pt x="21" y="0"/>
                    </a:cubicBezTo>
                    <a:cubicBezTo>
                      <a:pt x="9" y="0"/>
                      <a:pt x="0" y="102"/>
                      <a:pt x="0" y="228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4" name="Oval 20"/>
              <p:cNvSpPr>
                <a:spLocks noChangeArrowheads="1"/>
              </p:cNvSpPr>
              <p:nvPr/>
            </p:nvSpPr>
            <p:spPr bwMode="auto">
              <a:xfrm>
                <a:off x="5883831" y="2648139"/>
                <a:ext cx="428625" cy="43021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5" name="Oval 21"/>
              <p:cNvSpPr>
                <a:spLocks noChangeArrowheads="1"/>
              </p:cNvSpPr>
              <p:nvPr/>
            </p:nvSpPr>
            <p:spPr bwMode="auto">
              <a:xfrm>
                <a:off x="5939394" y="2703701"/>
                <a:ext cx="315913" cy="31908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6" name="Freeform 22"/>
              <p:cNvSpPr>
                <a:spLocks/>
              </p:cNvSpPr>
              <p:nvPr/>
            </p:nvSpPr>
            <p:spPr bwMode="auto">
              <a:xfrm>
                <a:off x="6142594" y="4172139"/>
                <a:ext cx="207963" cy="112713"/>
              </a:xfrm>
              <a:custGeom>
                <a:avLst/>
                <a:gdLst>
                  <a:gd name="T0" fmla="*/ 88 w 88"/>
                  <a:gd name="T1" fmla="*/ 0 h 48"/>
                  <a:gd name="T2" fmla="*/ 2 w 88"/>
                  <a:gd name="T3" fmla="*/ 0 h 48"/>
                  <a:gd name="T4" fmla="*/ 1 w 88"/>
                  <a:gd name="T5" fmla="*/ 35 h 48"/>
                  <a:gd name="T6" fmla="*/ 0 w 88"/>
                  <a:gd name="T7" fmla="*/ 48 h 48"/>
                  <a:gd name="T8" fmla="*/ 88 w 88"/>
                  <a:gd name="T9" fmla="*/ 48 h 48"/>
                  <a:gd name="T10" fmla="*/ 88 w 88"/>
                  <a:gd name="T11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8" h="48">
                    <a:moveTo>
                      <a:pt x="88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12"/>
                      <a:pt x="1" y="24"/>
                      <a:pt x="1" y="35"/>
                    </a:cubicBezTo>
                    <a:cubicBezTo>
                      <a:pt x="0" y="39"/>
                      <a:pt x="0" y="44"/>
                      <a:pt x="0" y="48"/>
                    </a:cubicBezTo>
                    <a:cubicBezTo>
                      <a:pt x="88" y="48"/>
                      <a:pt x="88" y="48"/>
                      <a:pt x="88" y="48"/>
                    </a:cubicBezTo>
                    <a:cubicBezTo>
                      <a:pt x="88" y="0"/>
                      <a:pt x="88" y="0"/>
                      <a:pt x="88" y="0"/>
                    </a:cubicBez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7" name="Freeform 23"/>
              <p:cNvSpPr>
                <a:spLocks/>
              </p:cNvSpPr>
              <p:nvPr/>
            </p:nvSpPr>
            <p:spPr bwMode="auto">
              <a:xfrm>
                <a:off x="6144181" y="4172139"/>
                <a:ext cx="3175" cy="82550"/>
              </a:xfrm>
              <a:custGeom>
                <a:avLst/>
                <a:gdLst>
                  <a:gd name="T0" fmla="*/ 1 w 1"/>
                  <a:gd name="T1" fmla="*/ 0 h 35"/>
                  <a:gd name="T2" fmla="*/ 1 w 1"/>
                  <a:gd name="T3" fmla="*/ 0 h 35"/>
                  <a:gd name="T4" fmla="*/ 0 w 1"/>
                  <a:gd name="T5" fmla="*/ 35 h 35"/>
                  <a:gd name="T6" fmla="*/ 1 w 1"/>
                  <a:gd name="T7" fmla="*/ 0 h 35"/>
                  <a:gd name="T8" fmla="*/ 1 w 1"/>
                  <a:gd name="T9" fmla="*/ 0 h 35"/>
                  <a:gd name="T10" fmla="*/ 1 w 1"/>
                  <a:gd name="T11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35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2"/>
                      <a:pt x="0" y="24"/>
                      <a:pt x="0" y="35"/>
                    </a:cubicBezTo>
                    <a:cubicBezTo>
                      <a:pt x="0" y="24"/>
                      <a:pt x="1" y="12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</a:path>
                </a:pathLst>
              </a:custGeom>
              <a:solidFill>
                <a:srgbClr val="0023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8" name="Freeform 24"/>
              <p:cNvSpPr>
                <a:spLocks noEditPoints="1"/>
              </p:cNvSpPr>
              <p:nvPr/>
            </p:nvSpPr>
            <p:spPr bwMode="auto">
              <a:xfrm>
                <a:off x="6420406" y="3560951"/>
                <a:ext cx="461963" cy="1077913"/>
              </a:xfrm>
              <a:custGeom>
                <a:avLst/>
                <a:gdLst>
                  <a:gd name="T0" fmla="*/ 152 w 196"/>
                  <a:gd name="T1" fmla="*/ 457 h 457"/>
                  <a:gd name="T2" fmla="*/ 152 w 196"/>
                  <a:gd name="T3" fmla="*/ 457 h 457"/>
                  <a:gd name="T4" fmla="*/ 152 w 196"/>
                  <a:gd name="T5" fmla="*/ 457 h 457"/>
                  <a:gd name="T6" fmla="*/ 152 w 196"/>
                  <a:gd name="T7" fmla="*/ 457 h 457"/>
                  <a:gd name="T8" fmla="*/ 152 w 196"/>
                  <a:gd name="T9" fmla="*/ 457 h 457"/>
                  <a:gd name="T10" fmla="*/ 152 w 196"/>
                  <a:gd name="T11" fmla="*/ 457 h 457"/>
                  <a:gd name="T12" fmla="*/ 152 w 196"/>
                  <a:gd name="T13" fmla="*/ 457 h 457"/>
                  <a:gd name="T14" fmla="*/ 152 w 196"/>
                  <a:gd name="T15" fmla="*/ 457 h 457"/>
                  <a:gd name="T16" fmla="*/ 152 w 196"/>
                  <a:gd name="T17" fmla="*/ 457 h 457"/>
                  <a:gd name="T18" fmla="*/ 0 w 196"/>
                  <a:gd name="T19" fmla="*/ 192 h 457"/>
                  <a:gd name="T20" fmla="*/ 0 w 196"/>
                  <a:gd name="T21" fmla="*/ 192 h 457"/>
                  <a:gd name="T22" fmla="*/ 152 w 196"/>
                  <a:gd name="T23" fmla="*/ 457 h 457"/>
                  <a:gd name="T24" fmla="*/ 0 w 196"/>
                  <a:gd name="T25" fmla="*/ 192 h 457"/>
                  <a:gd name="T26" fmla="*/ 44 w 196"/>
                  <a:gd name="T27" fmla="*/ 45 h 457"/>
                  <a:gd name="T28" fmla="*/ 44 w 196"/>
                  <a:gd name="T29" fmla="*/ 45 h 457"/>
                  <a:gd name="T30" fmla="*/ 44 w 196"/>
                  <a:gd name="T31" fmla="*/ 45 h 457"/>
                  <a:gd name="T32" fmla="*/ 44 w 196"/>
                  <a:gd name="T33" fmla="*/ 45 h 457"/>
                  <a:gd name="T34" fmla="*/ 45 w 196"/>
                  <a:gd name="T35" fmla="*/ 45 h 457"/>
                  <a:gd name="T36" fmla="*/ 44 w 196"/>
                  <a:gd name="T37" fmla="*/ 45 h 457"/>
                  <a:gd name="T38" fmla="*/ 45 w 196"/>
                  <a:gd name="T39" fmla="*/ 45 h 457"/>
                  <a:gd name="T40" fmla="*/ 131 w 196"/>
                  <a:gd name="T41" fmla="*/ 0 h 457"/>
                  <a:gd name="T42" fmla="*/ 45 w 196"/>
                  <a:gd name="T43" fmla="*/ 45 h 457"/>
                  <a:gd name="T44" fmla="*/ 131 w 196"/>
                  <a:gd name="T45" fmla="*/ 0 h 457"/>
                  <a:gd name="T46" fmla="*/ 196 w 196"/>
                  <a:gd name="T47" fmla="*/ 255 h 457"/>
                  <a:gd name="T48" fmla="*/ 131 w 196"/>
                  <a:gd name="T4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96" h="457">
                    <a:moveTo>
                      <a:pt x="152" y="457"/>
                    </a:move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moveTo>
                      <a:pt x="152" y="457"/>
                    </a:move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moveTo>
                      <a:pt x="152" y="457"/>
                    </a:move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moveTo>
                      <a:pt x="0" y="192"/>
                    </a:moveTo>
                    <a:cubicBezTo>
                      <a:pt x="0" y="192"/>
                      <a:pt x="0" y="192"/>
                      <a:pt x="0" y="192"/>
                    </a:cubicBezTo>
                    <a:cubicBezTo>
                      <a:pt x="112" y="252"/>
                      <a:pt x="152" y="455"/>
                      <a:pt x="152" y="457"/>
                    </a:cubicBezTo>
                    <a:cubicBezTo>
                      <a:pt x="152" y="455"/>
                      <a:pt x="112" y="252"/>
                      <a:pt x="0" y="192"/>
                    </a:cubicBezTo>
                    <a:moveTo>
                      <a:pt x="44" y="45"/>
                    </a:moveTo>
                    <a:cubicBezTo>
                      <a:pt x="44" y="45"/>
                      <a:pt x="44" y="45"/>
                      <a:pt x="44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44" y="45"/>
                      <a:pt x="44" y="45"/>
                      <a:pt x="44" y="45"/>
                    </a:cubicBezTo>
                    <a:moveTo>
                      <a:pt x="45" y="45"/>
                    </a:moveTo>
                    <a:cubicBezTo>
                      <a:pt x="44" y="45"/>
                      <a:pt x="44" y="45"/>
                      <a:pt x="44" y="45"/>
                    </a:cubicBezTo>
                    <a:cubicBezTo>
                      <a:pt x="44" y="45"/>
                      <a:pt x="44" y="45"/>
                      <a:pt x="45" y="45"/>
                    </a:cubicBezTo>
                    <a:moveTo>
                      <a:pt x="131" y="0"/>
                    </a:moveTo>
                    <a:cubicBezTo>
                      <a:pt x="110" y="41"/>
                      <a:pt x="58" y="45"/>
                      <a:pt x="45" y="45"/>
                    </a:cubicBezTo>
                    <a:cubicBezTo>
                      <a:pt x="58" y="45"/>
                      <a:pt x="110" y="41"/>
                      <a:pt x="131" y="0"/>
                    </a:cubicBezTo>
                    <a:cubicBezTo>
                      <a:pt x="131" y="0"/>
                      <a:pt x="196" y="106"/>
                      <a:pt x="196" y="255"/>
                    </a:cubicBezTo>
                    <a:cubicBezTo>
                      <a:pt x="196" y="106"/>
                      <a:pt x="131" y="0"/>
                      <a:pt x="131" y="0"/>
                    </a:cubicBezTo>
                  </a:path>
                </a:pathLst>
              </a:custGeom>
              <a:solidFill>
                <a:srgbClr val="0045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49" name="Freeform 25"/>
              <p:cNvSpPr>
                <a:spLocks/>
              </p:cNvSpPr>
              <p:nvPr/>
            </p:nvSpPr>
            <p:spPr bwMode="auto">
              <a:xfrm>
                <a:off x="6420406" y="3560951"/>
                <a:ext cx="461963" cy="1077913"/>
              </a:xfrm>
              <a:custGeom>
                <a:avLst/>
                <a:gdLst>
                  <a:gd name="T0" fmla="*/ 131 w 196"/>
                  <a:gd name="T1" fmla="*/ 0 h 457"/>
                  <a:gd name="T2" fmla="*/ 45 w 196"/>
                  <a:gd name="T3" fmla="*/ 45 h 457"/>
                  <a:gd name="T4" fmla="*/ 45 w 196"/>
                  <a:gd name="T5" fmla="*/ 45 h 457"/>
                  <a:gd name="T6" fmla="*/ 44 w 196"/>
                  <a:gd name="T7" fmla="*/ 45 h 457"/>
                  <a:gd name="T8" fmla="*/ 44 w 196"/>
                  <a:gd name="T9" fmla="*/ 45 h 457"/>
                  <a:gd name="T10" fmla="*/ 44 w 196"/>
                  <a:gd name="T11" fmla="*/ 45 h 457"/>
                  <a:gd name="T12" fmla="*/ 44 w 196"/>
                  <a:gd name="T13" fmla="*/ 45 h 457"/>
                  <a:gd name="T14" fmla="*/ 44 w 196"/>
                  <a:gd name="T15" fmla="*/ 45 h 457"/>
                  <a:gd name="T16" fmla="*/ 41 w 196"/>
                  <a:gd name="T17" fmla="*/ 45 h 457"/>
                  <a:gd name="T18" fmla="*/ 0 w 196"/>
                  <a:gd name="T19" fmla="*/ 192 h 457"/>
                  <a:gd name="T20" fmla="*/ 152 w 196"/>
                  <a:gd name="T21" fmla="*/ 457 h 457"/>
                  <a:gd name="T22" fmla="*/ 152 w 196"/>
                  <a:gd name="T23" fmla="*/ 457 h 457"/>
                  <a:gd name="T24" fmla="*/ 152 w 196"/>
                  <a:gd name="T25" fmla="*/ 457 h 457"/>
                  <a:gd name="T26" fmla="*/ 152 w 196"/>
                  <a:gd name="T27" fmla="*/ 457 h 457"/>
                  <a:gd name="T28" fmla="*/ 152 w 196"/>
                  <a:gd name="T29" fmla="*/ 457 h 457"/>
                  <a:gd name="T30" fmla="*/ 152 w 196"/>
                  <a:gd name="T31" fmla="*/ 457 h 457"/>
                  <a:gd name="T32" fmla="*/ 152 w 196"/>
                  <a:gd name="T33" fmla="*/ 457 h 457"/>
                  <a:gd name="T34" fmla="*/ 152 w 196"/>
                  <a:gd name="T35" fmla="*/ 457 h 457"/>
                  <a:gd name="T36" fmla="*/ 196 w 196"/>
                  <a:gd name="T37" fmla="*/ 255 h 457"/>
                  <a:gd name="T38" fmla="*/ 131 w 196"/>
                  <a:gd name="T39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96" h="457">
                    <a:moveTo>
                      <a:pt x="131" y="0"/>
                    </a:moveTo>
                    <a:cubicBezTo>
                      <a:pt x="110" y="41"/>
                      <a:pt x="58" y="45"/>
                      <a:pt x="45" y="45"/>
                    </a:cubicBezTo>
                    <a:cubicBezTo>
                      <a:pt x="45" y="45"/>
                      <a:pt x="45" y="45"/>
                      <a:pt x="45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44" y="45"/>
                      <a:pt x="44" y="45"/>
                      <a:pt x="44" y="45"/>
                    </a:cubicBezTo>
                    <a:cubicBezTo>
                      <a:pt x="42" y="45"/>
                      <a:pt x="41" y="45"/>
                      <a:pt x="41" y="45"/>
                    </a:cubicBezTo>
                    <a:cubicBezTo>
                      <a:pt x="32" y="101"/>
                      <a:pt x="18" y="149"/>
                      <a:pt x="0" y="192"/>
                    </a:cubicBezTo>
                    <a:cubicBezTo>
                      <a:pt x="112" y="252"/>
                      <a:pt x="152" y="455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52" y="457"/>
                      <a:pt x="152" y="457"/>
                      <a:pt x="152" y="457"/>
                    </a:cubicBezTo>
                    <a:cubicBezTo>
                      <a:pt x="184" y="385"/>
                      <a:pt x="196" y="316"/>
                      <a:pt x="196" y="255"/>
                    </a:cubicBezTo>
                    <a:cubicBezTo>
                      <a:pt x="196" y="106"/>
                      <a:pt x="131" y="0"/>
                      <a:pt x="131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0" name="Freeform 26"/>
              <p:cNvSpPr>
                <a:spLocks/>
              </p:cNvSpPr>
              <p:nvPr/>
            </p:nvSpPr>
            <p:spPr bwMode="auto">
              <a:xfrm>
                <a:off x="6420406" y="3667314"/>
                <a:ext cx="96838" cy="346075"/>
              </a:xfrm>
              <a:custGeom>
                <a:avLst/>
                <a:gdLst>
                  <a:gd name="T0" fmla="*/ 41 w 41"/>
                  <a:gd name="T1" fmla="*/ 0 h 147"/>
                  <a:gd name="T2" fmla="*/ 41 w 41"/>
                  <a:gd name="T3" fmla="*/ 0 h 147"/>
                  <a:gd name="T4" fmla="*/ 0 w 41"/>
                  <a:gd name="T5" fmla="*/ 147 h 147"/>
                  <a:gd name="T6" fmla="*/ 0 w 41"/>
                  <a:gd name="T7" fmla="*/ 147 h 147"/>
                  <a:gd name="T8" fmla="*/ 0 w 41"/>
                  <a:gd name="T9" fmla="*/ 147 h 147"/>
                  <a:gd name="T10" fmla="*/ 41 w 41"/>
                  <a:gd name="T11" fmla="*/ 0 h 147"/>
                  <a:gd name="T12" fmla="*/ 41 w 41"/>
                  <a:gd name="T13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" h="147">
                    <a:moveTo>
                      <a:pt x="41" y="0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32" y="56"/>
                      <a:pt x="17" y="104"/>
                      <a:pt x="0" y="147"/>
                    </a:cubicBezTo>
                    <a:cubicBezTo>
                      <a:pt x="0" y="147"/>
                      <a:pt x="0" y="147"/>
                      <a:pt x="0" y="147"/>
                    </a:cubicBezTo>
                    <a:cubicBezTo>
                      <a:pt x="0" y="147"/>
                      <a:pt x="0" y="147"/>
                      <a:pt x="0" y="147"/>
                    </a:cubicBezTo>
                    <a:cubicBezTo>
                      <a:pt x="18" y="104"/>
                      <a:pt x="32" y="56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</a:path>
                </a:pathLst>
              </a:custGeom>
              <a:solidFill>
                <a:srgbClr val="0044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1" name="Freeform 27"/>
              <p:cNvSpPr>
                <a:spLocks/>
              </p:cNvSpPr>
              <p:nvPr/>
            </p:nvSpPr>
            <p:spPr bwMode="auto">
              <a:xfrm>
                <a:off x="6102906" y="1833751"/>
                <a:ext cx="0" cy="3175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FC4B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2" name="Freeform 28"/>
              <p:cNvSpPr>
                <a:spLocks noEditPoints="1"/>
              </p:cNvSpPr>
              <p:nvPr/>
            </p:nvSpPr>
            <p:spPr bwMode="auto">
              <a:xfrm>
                <a:off x="6163231" y="1925826"/>
                <a:ext cx="388938" cy="2128838"/>
              </a:xfrm>
              <a:custGeom>
                <a:avLst/>
                <a:gdLst>
                  <a:gd name="T0" fmla="*/ 102 w 165"/>
                  <a:gd name="T1" fmla="*/ 903 h 903"/>
                  <a:gd name="T2" fmla="*/ 102 w 165"/>
                  <a:gd name="T3" fmla="*/ 903 h 903"/>
                  <a:gd name="T4" fmla="*/ 165 w 165"/>
                  <a:gd name="T5" fmla="*/ 544 h 903"/>
                  <a:gd name="T6" fmla="*/ 165 w 165"/>
                  <a:gd name="T7" fmla="*/ 543 h 903"/>
                  <a:gd name="T8" fmla="*/ 165 w 165"/>
                  <a:gd name="T9" fmla="*/ 543 h 903"/>
                  <a:gd name="T10" fmla="*/ 165 w 165"/>
                  <a:gd name="T11" fmla="*/ 542 h 903"/>
                  <a:gd name="T12" fmla="*/ 165 w 165"/>
                  <a:gd name="T13" fmla="*/ 541 h 903"/>
                  <a:gd name="T14" fmla="*/ 165 w 165"/>
                  <a:gd name="T15" fmla="*/ 541 h 903"/>
                  <a:gd name="T16" fmla="*/ 165 w 165"/>
                  <a:gd name="T17" fmla="*/ 541 h 903"/>
                  <a:gd name="T18" fmla="*/ 165 w 165"/>
                  <a:gd name="T19" fmla="*/ 540 h 903"/>
                  <a:gd name="T20" fmla="*/ 165 w 165"/>
                  <a:gd name="T21" fmla="*/ 540 h 903"/>
                  <a:gd name="T22" fmla="*/ 165 w 165"/>
                  <a:gd name="T23" fmla="*/ 540 h 903"/>
                  <a:gd name="T24" fmla="*/ 165 w 165"/>
                  <a:gd name="T25" fmla="*/ 539 h 903"/>
                  <a:gd name="T26" fmla="*/ 165 w 165"/>
                  <a:gd name="T27" fmla="*/ 539 h 903"/>
                  <a:gd name="T28" fmla="*/ 165 w 165"/>
                  <a:gd name="T29" fmla="*/ 538 h 903"/>
                  <a:gd name="T30" fmla="*/ 165 w 165"/>
                  <a:gd name="T31" fmla="*/ 537 h 903"/>
                  <a:gd name="T32" fmla="*/ 165 w 165"/>
                  <a:gd name="T33" fmla="*/ 538 h 903"/>
                  <a:gd name="T34" fmla="*/ 165 w 165"/>
                  <a:gd name="T35" fmla="*/ 537 h 903"/>
                  <a:gd name="T36" fmla="*/ 165 w 165"/>
                  <a:gd name="T37" fmla="*/ 537 h 903"/>
                  <a:gd name="T38" fmla="*/ 165 w 165"/>
                  <a:gd name="T39" fmla="*/ 537 h 903"/>
                  <a:gd name="T40" fmla="*/ 165 w 165"/>
                  <a:gd name="T41" fmla="*/ 536 h 903"/>
                  <a:gd name="T42" fmla="*/ 165 w 165"/>
                  <a:gd name="T43" fmla="*/ 536 h 903"/>
                  <a:gd name="T44" fmla="*/ 165 w 165"/>
                  <a:gd name="T45" fmla="*/ 536 h 903"/>
                  <a:gd name="T46" fmla="*/ 165 w 165"/>
                  <a:gd name="T47" fmla="*/ 535 h 903"/>
                  <a:gd name="T48" fmla="*/ 165 w 165"/>
                  <a:gd name="T49" fmla="*/ 535 h 903"/>
                  <a:gd name="T50" fmla="*/ 165 w 165"/>
                  <a:gd name="T51" fmla="*/ 535 h 903"/>
                  <a:gd name="T52" fmla="*/ 165 w 165"/>
                  <a:gd name="T53" fmla="*/ 534 h 903"/>
                  <a:gd name="T54" fmla="*/ 165 w 165"/>
                  <a:gd name="T55" fmla="*/ 534 h 903"/>
                  <a:gd name="T56" fmla="*/ 165 w 165"/>
                  <a:gd name="T57" fmla="*/ 534 h 903"/>
                  <a:gd name="T58" fmla="*/ 165 w 165"/>
                  <a:gd name="T59" fmla="*/ 533 h 903"/>
                  <a:gd name="T60" fmla="*/ 165 w 165"/>
                  <a:gd name="T61" fmla="*/ 533 h 903"/>
                  <a:gd name="T62" fmla="*/ 165 w 165"/>
                  <a:gd name="T63" fmla="*/ 533 h 903"/>
                  <a:gd name="T64" fmla="*/ 165 w 165"/>
                  <a:gd name="T65" fmla="*/ 532 h 903"/>
                  <a:gd name="T66" fmla="*/ 165 w 165"/>
                  <a:gd name="T67" fmla="*/ 532 h 903"/>
                  <a:gd name="T68" fmla="*/ 165 w 165"/>
                  <a:gd name="T69" fmla="*/ 532 h 9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65" h="903">
                    <a:moveTo>
                      <a:pt x="102" y="903"/>
                    </a:moveTo>
                    <a:cubicBezTo>
                      <a:pt x="102" y="903"/>
                      <a:pt x="102" y="903"/>
                      <a:pt x="102" y="903"/>
                    </a:cubicBezTo>
                    <a:cubicBezTo>
                      <a:pt x="102" y="903"/>
                      <a:pt x="102" y="903"/>
                      <a:pt x="102" y="903"/>
                    </a:cubicBezTo>
                    <a:cubicBezTo>
                      <a:pt x="102" y="903"/>
                      <a:pt x="102" y="903"/>
                      <a:pt x="102" y="903"/>
                    </a:cubicBezTo>
                    <a:moveTo>
                      <a:pt x="165" y="543"/>
                    </a:moveTo>
                    <a:cubicBezTo>
                      <a:pt x="165" y="543"/>
                      <a:pt x="165" y="543"/>
                      <a:pt x="165" y="544"/>
                    </a:cubicBezTo>
                    <a:cubicBezTo>
                      <a:pt x="165" y="543"/>
                      <a:pt x="165" y="543"/>
                      <a:pt x="165" y="543"/>
                    </a:cubicBezTo>
                    <a:moveTo>
                      <a:pt x="165" y="543"/>
                    </a:moveTo>
                    <a:cubicBezTo>
                      <a:pt x="165" y="543"/>
                      <a:pt x="165" y="543"/>
                      <a:pt x="165" y="543"/>
                    </a:cubicBezTo>
                    <a:cubicBezTo>
                      <a:pt x="165" y="543"/>
                      <a:pt x="165" y="543"/>
                      <a:pt x="165" y="543"/>
                    </a:cubicBezTo>
                    <a:moveTo>
                      <a:pt x="165" y="542"/>
                    </a:moveTo>
                    <a:cubicBezTo>
                      <a:pt x="165" y="542"/>
                      <a:pt x="165" y="542"/>
                      <a:pt x="165" y="542"/>
                    </a:cubicBezTo>
                    <a:cubicBezTo>
                      <a:pt x="165" y="542"/>
                      <a:pt x="165" y="542"/>
                      <a:pt x="165" y="542"/>
                    </a:cubicBezTo>
                    <a:moveTo>
                      <a:pt x="165" y="541"/>
                    </a:moveTo>
                    <a:cubicBezTo>
                      <a:pt x="165" y="541"/>
                      <a:pt x="165" y="541"/>
                      <a:pt x="165" y="541"/>
                    </a:cubicBezTo>
                    <a:cubicBezTo>
                      <a:pt x="165" y="541"/>
                      <a:pt x="165" y="541"/>
                      <a:pt x="165" y="541"/>
                    </a:cubicBezTo>
                    <a:moveTo>
                      <a:pt x="165" y="540"/>
                    </a:moveTo>
                    <a:cubicBezTo>
                      <a:pt x="165" y="541"/>
                      <a:pt x="165" y="541"/>
                      <a:pt x="165" y="541"/>
                    </a:cubicBezTo>
                    <a:cubicBezTo>
                      <a:pt x="165" y="541"/>
                      <a:pt x="165" y="541"/>
                      <a:pt x="165" y="540"/>
                    </a:cubicBezTo>
                    <a:moveTo>
                      <a:pt x="165" y="540"/>
                    </a:moveTo>
                    <a:cubicBezTo>
                      <a:pt x="165" y="540"/>
                      <a:pt x="165" y="540"/>
                      <a:pt x="165" y="540"/>
                    </a:cubicBezTo>
                    <a:cubicBezTo>
                      <a:pt x="165" y="540"/>
                      <a:pt x="165" y="540"/>
                      <a:pt x="165" y="540"/>
                    </a:cubicBezTo>
                    <a:moveTo>
                      <a:pt x="165" y="539"/>
                    </a:moveTo>
                    <a:cubicBezTo>
                      <a:pt x="165" y="539"/>
                      <a:pt x="165" y="539"/>
                      <a:pt x="165" y="540"/>
                    </a:cubicBezTo>
                    <a:cubicBezTo>
                      <a:pt x="165" y="539"/>
                      <a:pt x="165" y="539"/>
                      <a:pt x="165" y="539"/>
                    </a:cubicBezTo>
                    <a:moveTo>
                      <a:pt x="165" y="539"/>
                    </a:moveTo>
                    <a:cubicBezTo>
                      <a:pt x="165" y="539"/>
                      <a:pt x="165" y="539"/>
                      <a:pt x="165" y="539"/>
                    </a:cubicBezTo>
                    <a:cubicBezTo>
                      <a:pt x="165" y="539"/>
                      <a:pt x="165" y="539"/>
                      <a:pt x="165" y="539"/>
                    </a:cubicBezTo>
                    <a:moveTo>
                      <a:pt x="165" y="538"/>
                    </a:moveTo>
                    <a:cubicBezTo>
                      <a:pt x="165" y="538"/>
                      <a:pt x="165" y="538"/>
                      <a:pt x="165" y="538"/>
                    </a:cubicBezTo>
                    <a:cubicBezTo>
                      <a:pt x="165" y="538"/>
                      <a:pt x="165" y="538"/>
                      <a:pt x="165" y="538"/>
                    </a:cubicBezTo>
                    <a:moveTo>
                      <a:pt x="165" y="537"/>
                    </a:moveTo>
                    <a:cubicBezTo>
                      <a:pt x="165" y="538"/>
                      <a:pt x="165" y="538"/>
                      <a:pt x="165" y="538"/>
                    </a:cubicBezTo>
                    <a:cubicBezTo>
                      <a:pt x="165" y="538"/>
                      <a:pt x="165" y="538"/>
                      <a:pt x="165" y="538"/>
                    </a:cubicBezTo>
                    <a:cubicBezTo>
                      <a:pt x="165" y="538"/>
                      <a:pt x="165" y="538"/>
                      <a:pt x="165" y="537"/>
                    </a:cubicBezTo>
                    <a:moveTo>
                      <a:pt x="165" y="537"/>
                    </a:moveTo>
                    <a:cubicBezTo>
                      <a:pt x="165" y="537"/>
                      <a:pt x="165" y="537"/>
                      <a:pt x="165" y="537"/>
                    </a:cubicBezTo>
                    <a:cubicBezTo>
                      <a:pt x="165" y="537"/>
                      <a:pt x="165" y="537"/>
                      <a:pt x="165" y="537"/>
                    </a:cubicBezTo>
                    <a:moveTo>
                      <a:pt x="165" y="537"/>
                    </a:moveTo>
                    <a:cubicBezTo>
                      <a:pt x="165" y="537"/>
                      <a:pt x="165" y="537"/>
                      <a:pt x="165" y="537"/>
                    </a:cubicBezTo>
                    <a:cubicBezTo>
                      <a:pt x="165" y="537"/>
                      <a:pt x="165" y="537"/>
                      <a:pt x="165" y="537"/>
                    </a:cubicBezTo>
                    <a:moveTo>
                      <a:pt x="165" y="536"/>
                    </a:moveTo>
                    <a:cubicBezTo>
                      <a:pt x="165" y="536"/>
                      <a:pt x="165" y="536"/>
                      <a:pt x="165" y="536"/>
                    </a:cubicBezTo>
                    <a:cubicBezTo>
                      <a:pt x="165" y="536"/>
                      <a:pt x="165" y="536"/>
                      <a:pt x="165" y="536"/>
                    </a:cubicBezTo>
                    <a:moveTo>
                      <a:pt x="165" y="536"/>
                    </a:moveTo>
                    <a:cubicBezTo>
                      <a:pt x="165" y="536"/>
                      <a:pt x="165" y="536"/>
                      <a:pt x="165" y="536"/>
                    </a:cubicBezTo>
                    <a:cubicBezTo>
                      <a:pt x="165" y="536"/>
                      <a:pt x="165" y="536"/>
                      <a:pt x="165" y="536"/>
                    </a:cubicBezTo>
                    <a:moveTo>
                      <a:pt x="165" y="535"/>
                    </a:moveTo>
                    <a:cubicBezTo>
                      <a:pt x="165" y="535"/>
                      <a:pt x="165" y="535"/>
                      <a:pt x="165" y="536"/>
                    </a:cubicBezTo>
                    <a:cubicBezTo>
                      <a:pt x="165" y="535"/>
                      <a:pt x="165" y="535"/>
                      <a:pt x="165" y="535"/>
                    </a:cubicBezTo>
                    <a:moveTo>
                      <a:pt x="165" y="535"/>
                    </a:moveTo>
                    <a:cubicBezTo>
                      <a:pt x="165" y="535"/>
                      <a:pt x="165" y="535"/>
                      <a:pt x="165" y="535"/>
                    </a:cubicBezTo>
                    <a:cubicBezTo>
                      <a:pt x="165" y="535"/>
                      <a:pt x="165" y="535"/>
                      <a:pt x="165" y="535"/>
                    </a:cubicBezTo>
                    <a:moveTo>
                      <a:pt x="165" y="534"/>
                    </a:moveTo>
                    <a:cubicBezTo>
                      <a:pt x="165" y="534"/>
                      <a:pt x="165" y="534"/>
                      <a:pt x="165" y="535"/>
                    </a:cubicBezTo>
                    <a:cubicBezTo>
                      <a:pt x="165" y="534"/>
                      <a:pt x="165" y="534"/>
                      <a:pt x="165" y="534"/>
                    </a:cubicBezTo>
                    <a:moveTo>
                      <a:pt x="165" y="533"/>
                    </a:moveTo>
                    <a:cubicBezTo>
                      <a:pt x="165" y="533"/>
                      <a:pt x="165" y="534"/>
                      <a:pt x="165" y="534"/>
                    </a:cubicBezTo>
                    <a:cubicBezTo>
                      <a:pt x="165" y="534"/>
                      <a:pt x="165" y="533"/>
                      <a:pt x="165" y="533"/>
                    </a:cubicBezTo>
                    <a:moveTo>
                      <a:pt x="165" y="533"/>
                    </a:moveTo>
                    <a:cubicBezTo>
                      <a:pt x="165" y="533"/>
                      <a:pt x="165" y="533"/>
                      <a:pt x="165" y="533"/>
                    </a:cubicBezTo>
                    <a:cubicBezTo>
                      <a:pt x="165" y="533"/>
                      <a:pt x="165" y="533"/>
                      <a:pt x="165" y="533"/>
                    </a:cubicBezTo>
                    <a:moveTo>
                      <a:pt x="165" y="532"/>
                    </a:moveTo>
                    <a:cubicBezTo>
                      <a:pt x="165" y="532"/>
                      <a:pt x="165" y="533"/>
                      <a:pt x="165" y="533"/>
                    </a:cubicBezTo>
                    <a:cubicBezTo>
                      <a:pt x="165" y="533"/>
                      <a:pt x="165" y="532"/>
                      <a:pt x="165" y="532"/>
                    </a:cubicBezTo>
                    <a:moveTo>
                      <a:pt x="165" y="532"/>
                    </a:moveTo>
                    <a:cubicBezTo>
                      <a:pt x="165" y="532"/>
                      <a:pt x="165" y="532"/>
                      <a:pt x="165" y="532"/>
                    </a:cubicBezTo>
                    <a:cubicBezTo>
                      <a:pt x="165" y="532"/>
                      <a:pt x="165" y="532"/>
                      <a:pt x="165" y="532"/>
                    </a:cubicBezTo>
                    <a:moveTo>
                      <a:pt x="0" y="0"/>
                    </a:moveTo>
                    <a:cubicBezTo>
                      <a:pt x="53" y="85"/>
                      <a:pt x="163" y="291"/>
                      <a:pt x="165" y="532"/>
                    </a:cubicBezTo>
                    <a:cubicBezTo>
                      <a:pt x="163" y="290"/>
                      <a:pt x="53" y="85"/>
                      <a:pt x="0" y="0"/>
                    </a:cubicBezTo>
                  </a:path>
                </a:pathLst>
              </a:custGeom>
              <a:solidFill>
                <a:srgbClr val="FCFD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3" name="Freeform 29"/>
              <p:cNvSpPr>
                <a:spLocks/>
              </p:cNvSpPr>
              <p:nvPr/>
            </p:nvSpPr>
            <p:spPr bwMode="auto">
              <a:xfrm>
                <a:off x="6098144" y="1852801"/>
                <a:ext cx="454025" cy="2201863"/>
              </a:xfrm>
              <a:custGeom>
                <a:avLst/>
                <a:gdLst>
                  <a:gd name="T0" fmla="*/ 83 w 193"/>
                  <a:gd name="T1" fmla="*/ 131 h 934"/>
                  <a:gd name="T2" fmla="*/ 83 w 193"/>
                  <a:gd name="T3" fmla="*/ 131 h 934"/>
                  <a:gd name="T4" fmla="*/ 127 w 193"/>
                  <a:gd name="T5" fmla="*/ 232 h 934"/>
                  <a:gd name="T6" fmla="*/ 127 w 193"/>
                  <a:gd name="T7" fmla="*/ 232 h 934"/>
                  <a:gd name="T8" fmla="*/ 0 w 193"/>
                  <a:gd name="T9" fmla="*/ 337 h 934"/>
                  <a:gd name="T10" fmla="*/ 91 w 193"/>
                  <a:gd name="T11" fmla="*/ 429 h 934"/>
                  <a:gd name="T12" fmla="*/ 0 w 193"/>
                  <a:gd name="T13" fmla="*/ 520 h 934"/>
                  <a:gd name="T14" fmla="*/ 0 w 193"/>
                  <a:gd name="T15" fmla="*/ 725 h 934"/>
                  <a:gd name="T16" fmla="*/ 0 w 193"/>
                  <a:gd name="T17" fmla="*/ 725 h 934"/>
                  <a:gd name="T18" fmla="*/ 0 w 193"/>
                  <a:gd name="T19" fmla="*/ 725 h 934"/>
                  <a:gd name="T20" fmla="*/ 0 w 193"/>
                  <a:gd name="T21" fmla="*/ 725 h 934"/>
                  <a:gd name="T22" fmla="*/ 0 w 193"/>
                  <a:gd name="T23" fmla="*/ 725 h 934"/>
                  <a:gd name="T24" fmla="*/ 0 w 193"/>
                  <a:gd name="T25" fmla="*/ 725 h 934"/>
                  <a:gd name="T26" fmla="*/ 0 w 193"/>
                  <a:gd name="T27" fmla="*/ 725 h 934"/>
                  <a:gd name="T28" fmla="*/ 0 w 193"/>
                  <a:gd name="T29" fmla="*/ 725 h 934"/>
                  <a:gd name="T30" fmla="*/ 0 w 193"/>
                  <a:gd name="T31" fmla="*/ 725 h 934"/>
                  <a:gd name="T32" fmla="*/ 1 w 193"/>
                  <a:gd name="T33" fmla="*/ 725 h 934"/>
                  <a:gd name="T34" fmla="*/ 1 w 193"/>
                  <a:gd name="T35" fmla="*/ 725 h 934"/>
                  <a:gd name="T36" fmla="*/ 1 w 193"/>
                  <a:gd name="T37" fmla="*/ 725 h 934"/>
                  <a:gd name="T38" fmla="*/ 1 w 193"/>
                  <a:gd name="T39" fmla="*/ 725 h 934"/>
                  <a:gd name="T40" fmla="*/ 1 w 193"/>
                  <a:gd name="T41" fmla="*/ 725 h 934"/>
                  <a:gd name="T42" fmla="*/ 1 w 193"/>
                  <a:gd name="T43" fmla="*/ 725 h 934"/>
                  <a:gd name="T44" fmla="*/ 1 w 193"/>
                  <a:gd name="T45" fmla="*/ 725 h 934"/>
                  <a:gd name="T46" fmla="*/ 1 w 193"/>
                  <a:gd name="T47" fmla="*/ 725 h 934"/>
                  <a:gd name="T48" fmla="*/ 1 w 193"/>
                  <a:gd name="T49" fmla="*/ 725 h 934"/>
                  <a:gd name="T50" fmla="*/ 1 w 193"/>
                  <a:gd name="T51" fmla="*/ 725 h 934"/>
                  <a:gd name="T52" fmla="*/ 1 w 193"/>
                  <a:gd name="T53" fmla="*/ 725 h 934"/>
                  <a:gd name="T54" fmla="*/ 1 w 193"/>
                  <a:gd name="T55" fmla="*/ 725 h 934"/>
                  <a:gd name="T56" fmla="*/ 1 w 193"/>
                  <a:gd name="T57" fmla="*/ 725 h 934"/>
                  <a:gd name="T58" fmla="*/ 130 w 193"/>
                  <a:gd name="T59" fmla="*/ 934 h 934"/>
                  <a:gd name="T60" fmla="*/ 178 w 193"/>
                  <a:gd name="T61" fmla="*/ 770 h 934"/>
                  <a:gd name="T62" fmla="*/ 193 w 193"/>
                  <a:gd name="T63" fmla="*/ 574 h 934"/>
                  <a:gd name="T64" fmla="*/ 193 w 193"/>
                  <a:gd name="T65" fmla="*/ 573 h 934"/>
                  <a:gd name="T66" fmla="*/ 193 w 193"/>
                  <a:gd name="T67" fmla="*/ 572 h 934"/>
                  <a:gd name="T68" fmla="*/ 193 w 193"/>
                  <a:gd name="T69" fmla="*/ 571 h 934"/>
                  <a:gd name="T70" fmla="*/ 193 w 193"/>
                  <a:gd name="T71" fmla="*/ 570 h 934"/>
                  <a:gd name="T72" fmla="*/ 193 w 193"/>
                  <a:gd name="T73" fmla="*/ 569 h 934"/>
                  <a:gd name="T74" fmla="*/ 193 w 193"/>
                  <a:gd name="T75" fmla="*/ 568 h 934"/>
                  <a:gd name="T76" fmla="*/ 193 w 193"/>
                  <a:gd name="T77" fmla="*/ 568 h 934"/>
                  <a:gd name="T78" fmla="*/ 193 w 193"/>
                  <a:gd name="T79" fmla="*/ 567 h 934"/>
                  <a:gd name="T80" fmla="*/ 193 w 193"/>
                  <a:gd name="T81" fmla="*/ 566 h 934"/>
                  <a:gd name="T82" fmla="*/ 193 w 193"/>
                  <a:gd name="T83" fmla="*/ 566 h 934"/>
                  <a:gd name="T84" fmla="*/ 193 w 193"/>
                  <a:gd name="T85" fmla="*/ 564 h 934"/>
                  <a:gd name="T86" fmla="*/ 193 w 193"/>
                  <a:gd name="T87" fmla="*/ 564 h 934"/>
                  <a:gd name="T88" fmla="*/ 193 w 193"/>
                  <a:gd name="T89" fmla="*/ 563 h 934"/>
                  <a:gd name="T90" fmla="*/ 7 w 193"/>
                  <a:gd name="T91" fmla="*/ 0 h 9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93" h="934">
                    <a:moveTo>
                      <a:pt x="7" y="0"/>
                    </a:moveTo>
                    <a:cubicBezTo>
                      <a:pt x="21" y="20"/>
                      <a:pt x="51" y="66"/>
                      <a:pt x="83" y="131"/>
                    </a:cubicBezTo>
                    <a:cubicBezTo>
                      <a:pt x="83" y="131"/>
                      <a:pt x="83" y="131"/>
                      <a:pt x="83" y="131"/>
                    </a:cubicBezTo>
                    <a:cubicBezTo>
                      <a:pt x="83" y="131"/>
                      <a:pt x="83" y="131"/>
                      <a:pt x="83" y="131"/>
                    </a:cubicBezTo>
                    <a:cubicBezTo>
                      <a:pt x="83" y="131"/>
                      <a:pt x="83" y="131"/>
                      <a:pt x="83" y="131"/>
                    </a:cubicBezTo>
                    <a:cubicBezTo>
                      <a:pt x="83" y="131"/>
                      <a:pt x="83" y="131"/>
                      <a:pt x="83" y="131"/>
                    </a:cubicBezTo>
                    <a:cubicBezTo>
                      <a:pt x="98" y="161"/>
                      <a:pt x="113" y="195"/>
                      <a:pt x="127" y="232"/>
                    </a:cubicBezTo>
                    <a:cubicBezTo>
                      <a:pt x="127" y="232"/>
                      <a:pt x="127" y="232"/>
                      <a:pt x="127" y="232"/>
                    </a:cubicBezTo>
                    <a:cubicBezTo>
                      <a:pt x="127" y="232"/>
                      <a:pt x="127" y="232"/>
                      <a:pt x="127" y="232"/>
                    </a:cubicBezTo>
                    <a:cubicBezTo>
                      <a:pt x="127" y="232"/>
                      <a:pt x="127" y="232"/>
                      <a:pt x="127" y="232"/>
                    </a:cubicBezTo>
                    <a:cubicBezTo>
                      <a:pt x="127" y="232"/>
                      <a:pt x="127" y="232"/>
                      <a:pt x="127" y="232"/>
                    </a:cubicBezTo>
                    <a:cubicBezTo>
                      <a:pt x="127" y="232"/>
                      <a:pt x="127" y="232"/>
                      <a:pt x="127" y="232"/>
                    </a:cubicBezTo>
                    <a:cubicBezTo>
                      <a:pt x="0" y="232"/>
                      <a:pt x="0" y="232"/>
                      <a:pt x="0" y="232"/>
                    </a:cubicBezTo>
                    <a:cubicBezTo>
                      <a:pt x="0" y="337"/>
                      <a:pt x="0" y="337"/>
                      <a:pt x="0" y="337"/>
                    </a:cubicBezTo>
                    <a:cubicBezTo>
                      <a:pt x="0" y="337"/>
                      <a:pt x="0" y="337"/>
                      <a:pt x="0" y="337"/>
                    </a:cubicBezTo>
                    <a:cubicBezTo>
                      <a:pt x="50" y="337"/>
                      <a:pt x="91" y="378"/>
                      <a:pt x="91" y="429"/>
                    </a:cubicBezTo>
                    <a:cubicBezTo>
                      <a:pt x="91" y="429"/>
                      <a:pt x="91" y="429"/>
                      <a:pt x="91" y="429"/>
                    </a:cubicBezTo>
                    <a:cubicBezTo>
                      <a:pt x="91" y="429"/>
                      <a:pt x="91" y="429"/>
                      <a:pt x="91" y="429"/>
                    </a:cubicBezTo>
                    <a:cubicBezTo>
                      <a:pt x="91" y="429"/>
                      <a:pt x="91" y="429"/>
                      <a:pt x="91" y="429"/>
                    </a:cubicBezTo>
                    <a:cubicBezTo>
                      <a:pt x="91" y="429"/>
                      <a:pt x="91" y="429"/>
                      <a:pt x="91" y="429"/>
                    </a:cubicBezTo>
                    <a:cubicBezTo>
                      <a:pt x="91" y="479"/>
                      <a:pt x="50" y="520"/>
                      <a:pt x="0" y="520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0" y="725"/>
                    </a:cubicBezTo>
                    <a:cubicBezTo>
                      <a:pt x="0" y="725"/>
                      <a:pt x="0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" y="725"/>
                      <a:pt x="1" y="725"/>
                      <a:pt x="1" y="725"/>
                    </a:cubicBezTo>
                    <a:cubicBezTo>
                      <a:pt x="12" y="731"/>
                      <a:pt x="21" y="821"/>
                      <a:pt x="21" y="934"/>
                    </a:cubicBezTo>
                    <a:cubicBezTo>
                      <a:pt x="130" y="934"/>
                      <a:pt x="130" y="934"/>
                      <a:pt x="130" y="934"/>
                    </a:cubicBezTo>
                    <a:cubicBezTo>
                      <a:pt x="130" y="934"/>
                      <a:pt x="130" y="934"/>
                      <a:pt x="130" y="934"/>
                    </a:cubicBezTo>
                    <a:cubicBezTo>
                      <a:pt x="133" y="928"/>
                      <a:pt x="135" y="923"/>
                      <a:pt x="137" y="917"/>
                    </a:cubicBezTo>
                    <a:cubicBezTo>
                      <a:pt x="154" y="874"/>
                      <a:pt x="169" y="826"/>
                      <a:pt x="178" y="770"/>
                    </a:cubicBezTo>
                    <a:cubicBezTo>
                      <a:pt x="188" y="715"/>
                      <a:pt x="193" y="652"/>
                      <a:pt x="193" y="575"/>
                    </a:cubicBezTo>
                    <a:cubicBezTo>
                      <a:pt x="193" y="574"/>
                      <a:pt x="193" y="574"/>
                      <a:pt x="193" y="574"/>
                    </a:cubicBezTo>
                    <a:cubicBezTo>
                      <a:pt x="193" y="574"/>
                      <a:pt x="193" y="574"/>
                      <a:pt x="193" y="574"/>
                    </a:cubicBezTo>
                    <a:cubicBezTo>
                      <a:pt x="193" y="574"/>
                      <a:pt x="193" y="574"/>
                      <a:pt x="193" y="574"/>
                    </a:cubicBezTo>
                    <a:cubicBezTo>
                      <a:pt x="193" y="574"/>
                      <a:pt x="193" y="573"/>
                      <a:pt x="193" y="573"/>
                    </a:cubicBezTo>
                    <a:cubicBezTo>
                      <a:pt x="193" y="573"/>
                      <a:pt x="193" y="573"/>
                      <a:pt x="193" y="573"/>
                    </a:cubicBezTo>
                    <a:cubicBezTo>
                      <a:pt x="193" y="572"/>
                      <a:pt x="193" y="572"/>
                      <a:pt x="193" y="572"/>
                    </a:cubicBezTo>
                    <a:cubicBezTo>
                      <a:pt x="193" y="572"/>
                      <a:pt x="193" y="572"/>
                      <a:pt x="193" y="572"/>
                    </a:cubicBezTo>
                    <a:cubicBezTo>
                      <a:pt x="193" y="572"/>
                      <a:pt x="193" y="572"/>
                      <a:pt x="193" y="572"/>
                    </a:cubicBezTo>
                    <a:cubicBezTo>
                      <a:pt x="193" y="572"/>
                      <a:pt x="193" y="572"/>
                      <a:pt x="193" y="571"/>
                    </a:cubicBezTo>
                    <a:cubicBezTo>
                      <a:pt x="193" y="571"/>
                      <a:pt x="193" y="571"/>
                      <a:pt x="193" y="571"/>
                    </a:cubicBezTo>
                    <a:cubicBezTo>
                      <a:pt x="193" y="571"/>
                      <a:pt x="193" y="571"/>
                      <a:pt x="193" y="571"/>
                    </a:cubicBezTo>
                    <a:cubicBezTo>
                      <a:pt x="193" y="571"/>
                      <a:pt x="193" y="571"/>
                      <a:pt x="193" y="571"/>
                    </a:cubicBezTo>
                    <a:cubicBezTo>
                      <a:pt x="193" y="570"/>
                      <a:pt x="193" y="570"/>
                      <a:pt x="193" y="570"/>
                    </a:cubicBezTo>
                    <a:cubicBezTo>
                      <a:pt x="193" y="570"/>
                      <a:pt x="193" y="570"/>
                      <a:pt x="193" y="570"/>
                    </a:cubicBezTo>
                    <a:cubicBezTo>
                      <a:pt x="193" y="570"/>
                      <a:pt x="193" y="570"/>
                      <a:pt x="193" y="570"/>
                    </a:cubicBezTo>
                    <a:cubicBezTo>
                      <a:pt x="193" y="570"/>
                      <a:pt x="193" y="569"/>
                      <a:pt x="193" y="569"/>
                    </a:cubicBezTo>
                    <a:cubicBezTo>
                      <a:pt x="193" y="569"/>
                      <a:pt x="193" y="569"/>
                      <a:pt x="193" y="569"/>
                    </a:cubicBezTo>
                    <a:cubicBezTo>
                      <a:pt x="193" y="569"/>
                      <a:pt x="193" y="569"/>
                      <a:pt x="193" y="569"/>
                    </a:cubicBezTo>
                    <a:cubicBezTo>
                      <a:pt x="193" y="569"/>
                      <a:pt x="193" y="569"/>
                      <a:pt x="193" y="568"/>
                    </a:cubicBezTo>
                    <a:cubicBezTo>
                      <a:pt x="193" y="568"/>
                      <a:pt x="193" y="568"/>
                      <a:pt x="193" y="568"/>
                    </a:cubicBezTo>
                    <a:cubicBezTo>
                      <a:pt x="193" y="568"/>
                      <a:pt x="193" y="568"/>
                      <a:pt x="193" y="568"/>
                    </a:cubicBezTo>
                    <a:cubicBezTo>
                      <a:pt x="193" y="568"/>
                      <a:pt x="193" y="568"/>
                      <a:pt x="193" y="568"/>
                    </a:cubicBezTo>
                    <a:cubicBezTo>
                      <a:pt x="193" y="568"/>
                      <a:pt x="193" y="568"/>
                      <a:pt x="193" y="568"/>
                    </a:cubicBezTo>
                    <a:cubicBezTo>
                      <a:pt x="193" y="568"/>
                      <a:pt x="193" y="567"/>
                      <a:pt x="193" y="567"/>
                    </a:cubicBezTo>
                    <a:cubicBezTo>
                      <a:pt x="193" y="567"/>
                      <a:pt x="193" y="567"/>
                      <a:pt x="193" y="567"/>
                    </a:cubicBezTo>
                    <a:cubicBezTo>
                      <a:pt x="193" y="567"/>
                      <a:pt x="193" y="567"/>
                      <a:pt x="193" y="567"/>
                    </a:cubicBezTo>
                    <a:cubicBezTo>
                      <a:pt x="193" y="567"/>
                      <a:pt x="193" y="567"/>
                      <a:pt x="193" y="567"/>
                    </a:cubicBezTo>
                    <a:cubicBezTo>
                      <a:pt x="193" y="567"/>
                      <a:pt x="193" y="567"/>
                      <a:pt x="193" y="567"/>
                    </a:cubicBezTo>
                    <a:cubicBezTo>
                      <a:pt x="193" y="566"/>
                      <a:pt x="193" y="566"/>
                      <a:pt x="193" y="566"/>
                    </a:cubicBezTo>
                    <a:cubicBezTo>
                      <a:pt x="193" y="566"/>
                      <a:pt x="193" y="566"/>
                      <a:pt x="193" y="566"/>
                    </a:cubicBezTo>
                    <a:cubicBezTo>
                      <a:pt x="193" y="566"/>
                      <a:pt x="193" y="566"/>
                      <a:pt x="193" y="566"/>
                    </a:cubicBezTo>
                    <a:cubicBezTo>
                      <a:pt x="193" y="566"/>
                      <a:pt x="193" y="566"/>
                      <a:pt x="193" y="566"/>
                    </a:cubicBezTo>
                    <a:cubicBezTo>
                      <a:pt x="193" y="565"/>
                      <a:pt x="193" y="565"/>
                      <a:pt x="193" y="565"/>
                    </a:cubicBezTo>
                    <a:cubicBezTo>
                      <a:pt x="193" y="565"/>
                      <a:pt x="193" y="565"/>
                      <a:pt x="193" y="565"/>
                    </a:cubicBezTo>
                    <a:cubicBezTo>
                      <a:pt x="193" y="565"/>
                      <a:pt x="193" y="564"/>
                      <a:pt x="193" y="564"/>
                    </a:cubicBezTo>
                    <a:cubicBezTo>
                      <a:pt x="193" y="564"/>
                      <a:pt x="193" y="564"/>
                      <a:pt x="193" y="564"/>
                    </a:cubicBezTo>
                    <a:cubicBezTo>
                      <a:pt x="193" y="564"/>
                      <a:pt x="193" y="564"/>
                      <a:pt x="193" y="564"/>
                    </a:cubicBezTo>
                    <a:cubicBezTo>
                      <a:pt x="193" y="564"/>
                      <a:pt x="193" y="564"/>
                      <a:pt x="193" y="564"/>
                    </a:cubicBezTo>
                    <a:cubicBezTo>
                      <a:pt x="193" y="564"/>
                      <a:pt x="193" y="563"/>
                      <a:pt x="193" y="563"/>
                    </a:cubicBezTo>
                    <a:cubicBezTo>
                      <a:pt x="193" y="563"/>
                      <a:pt x="193" y="563"/>
                      <a:pt x="193" y="563"/>
                    </a:cubicBezTo>
                    <a:cubicBezTo>
                      <a:pt x="193" y="563"/>
                      <a:pt x="193" y="563"/>
                      <a:pt x="193" y="563"/>
                    </a:cubicBezTo>
                    <a:cubicBezTo>
                      <a:pt x="193" y="563"/>
                      <a:pt x="193" y="563"/>
                      <a:pt x="193" y="563"/>
                    </a:cubicBezTo>
                    <a:cubicBezTo>
                      <a:pt x="191" y="322"/>
                      <a:pt x="81" y="116"/>
                      <a:pt x="28" y="31"/>
                    </a:cubicBezTo>
                    <a:cubicBezTo>
                      <a:pt x="19" y="17"/>
                      <a:pt x="12" y="7"/>
                      <a:pt x="7" y="0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4" name="Freeform 30"/>
              <p:cNvSpPr>
                <a:spLocks noEditPoints="1"/>
              </p:cNvSpPr>
              <p:nvPr/>
            </p:nvSpPr>
            <p:spPr bwMode="auto">
              <a:xfrm>
                <a:off x="6098144" y="1851214"/>
                <a:ext cx="298450" cy="549275"/>
              </a:xfrm>
              <a:custGeom>
                <a:avLst/>
                <a:gdLst>
                  <a:gd name="T0" fmla="*/ 127 w 127"/>
                  <a:gd name="T1" fmla="*/ 233 h 233"/>
                  <a:gd name="T2" fmla="*/ 0 w 127"/>
                  <a:gd name="T3" fmla="*/ 233 h 233"/>
                  <a:gd name="T4" fmla="*/ 127 w 127"/>
                  <a:gd name="T5" fmla="*/ 233 h 233"/>
                  <a:gd name="T6" fmla="*/ 127 w 127"/>
                  <a:gd name="T7" fmla="*/ 233 h 233"/>
                  <a:gd name="T8" fmla="*/ 127 w 127"/>
                  <a:gd name="T9" fmla="*/ 233 h 233"/>
                  <a:gd name="T10" fmla="*/ 127 w 127"/>
                  <a:gd name="T11" fmla="*/ 233 h 233"/>
                  <a:gd name="T12" fmla="*/ 127 w 127"/>
                  <a:gd name="T13" fmla="*/ 233 h 233"/>
                  <a:gd name="T14" fmla="*/ 83 w 127"/>
                  <a:gd name="T15" fmla="*/ 132 h 233"/>
                  <a:gd name="T16" fmla="*/ 83 w 127"/>
                  <a:gd name="T17" fmla="*/ 132 h 233"/>
                  <a:gd name="T18" fmla="*/ 83 w 127"/>
                  <a:gd name="T19" fmla="*/ 132 h 233"/>
                  <a:gd name="T20" fmla="*/ 83 w 127"/>
                  <a:gd name="T21" fmla="*/ 132 h 233"/>
                  <a:gd name="T22" fmla="*/ 83 w 127"/>
                  <a:gd name="T23" fmla="*/ 132 h 233"/>
                  <a:gd name="T24" fmla="*/ 83 w 127"/>
                  <a:gd name="T25" fmla="*/ 132 h 233"/>
                  <a:gd name="T26" fmla="*/ 7 w 127"/>
                  <a:gd name="T27" fmla="*/ 0 h 233"/>
                  <a:gd name="T28" fmla="*/ 83 w 127"/>
                  <a:gd name="T29" fmla="*/ 132 h 233"/>
                  <a:gd name="T30" fmla="*/ 7 w 127"/>
                  <a:gd name="T31" fmla="*/ 1 h 233"/>
                  <a:gd name="T32" fmla="*/ 7 w 127"/>
                  <a:gd name="T33" fmla="*/ 0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7" h="233">
                    <a:moveTo>
                      <a:pt x="127" y="233"/>
                    </a:moveTo>
                    <a:cubicBezTo>
                      <a:pt x="0" y="233"/>
                      <a:pt x="0" y="233"/>
                      <a:pt x="0" y="233"/>
                    </a:cubicBezTo>
                    <a:cubicBezTo>
                      <a:pt x="127" y="233"/>
                      <a:pt x="127" y="233"/>
                      <a:pt x="127" y="233"/>
                    </a:cubicBezTo>
                    <a:cubicBezTo>
                      <a:pt x="127" y="233"/>
                      <a:pt x="127" y="233"/>
                      <a:pt x="127" y="233"/>
                    </a:cubicBezTo>
                    <a:moveTo>
                      <a:pt x="127" y="233"/>
                    </a:moveTo>
                    <a:cubicBezTo>
                      <a:pt x="127" y="233"/>
                      <a:pt x="127" y="233"/>
                      <a:pt x="127" y="233"/>
                    </a:cubicBezTo>
                    <a:cubicBezTo>
                      <a:pt x="127" y="233"/>
                      <a:pt x="127" y="233"/>
                      <a:pt x="127" y="233"/>
                    </a:cubicBezTo>
                    <a:moveTo>
                      <a:pt x="83" y="132"/>
                    </a:moveTo>
                    <a:cubicBezTo>
                      <a:pt x="83" y="132"/>
                      <a:pt x="83" y="132"/>
                      <a:pt x="83" y="132"/>
                    </a:cubicBezTo>
                    <a:cubicBezTo>
                      <a:pt x="83" y="132"/>
                      <a:pt x="83" y="132"/>
                      <a:pt x="83" y="132"/>
                    </a:cubicBezTo>
                    <a:moveTo>
                      <a:pt x="83" y="132"/>
                    </a:moveTo>
                    <a:cubicBezTo>
                      <a:pt x="83" y="132"/>
                      <a:pt x="83" y="132"/>
                      <a:pt x="83" y="132"/>
                    </a:cubicBezTo>
                    <a:cubicBezTo>
                      <a:pt x="83" y="132"/>
                      <a:pt x="83" y="132"/>
                      <a:pt x="83" y="132"/>
                    </a:cubicBezTo>
                    <a:moveTo>
                      <a:pt x="7" y="0"/>
                    </a:moveTo>
                    <a:cubicBezTo>
                      <a:pt x="20" y="20"/>
                      <a:pt x="51" y="66"/>
                      <a:pt x="83" y="132"/>
                    </a:cubicBezTo>
                    <a:cubicBezTo>
                      <a:pt x="51" y="67"/>
                      <a:pt x="21" y="21"/>
                      <a:pt x="7" y="1"/>
                    </a:cubicBezTo>
                    <a:cubicBezTo>
                      <a:pt x="7" y="1"/>
                      <a:pt x="7" y="1"/>
                      <a:pt x="7" y="0"/>
                    </a:cubicBezTo>
                  </a:path>
                </a:pathLst>
              </a:custGeom>
              <a:solidFill>
                <a:srgbClr val="FC4B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5" name="Freeform 31"/>
              <p:cNvSpPr>
                <a:spLocks noEditPoints="1"/>
              </p:cNvSpPr>
              <p:nvPr/>
            </p:nvSpPr>
            <p:spPr bwMode="auto">
              <a:xfrm>
                <a:off x="6098144" y="3560951"/>
                <a:ext cx="49213" cy="493713"/>
              </a:xfrm>
              <a:custGeom>
                <a:avLst/>
                <a:gdLst>
                  <a:gd name="T0" fmla="*/ 21 w 21"/>
                  <a:gd name="T1" fmla="*/ 209 h 209"/>
                  <a:gd name="T2" fmla="*/ 1 w 21"/>
                  <a:gd name="T3" fmla="*/ 0 h 209"/>
                  <a:gd name="T4" fmla="*/ 1 w 21"/>
                  <a:gd name="T5" fmla="*/ 0 h 209"/>
                  <a:gd name="T6" fmla="*/ 1 w 21"/>
                  <a:gd name="T7" fmla="*/ 0 h 209"/>
                  <a:gd name="T8" fmla="*/ 1 w 21"/>
                  <a:gd name="T9" fmla="*/ 0 h 209"/>
                  <a:gd name="T10" fmla="*/ 1 w 21"/>
                  <a:gd name="T11" fmla="*/ 0 h 209"/>
                  <a:gd name="T12" fmla="*/ 1 w 21"/>
                  <a:gd name="T13" fmla="*/ 0 h 209"/>
                  <a:gd name="T14" fmla="*/ 1 w 21"/>
                  <a:gd name="T15" fmla="*/ 0 h 209"/>
                  <a:gd name="T16" fmla="*/ 1 w 21"/>
                  <a:gd name="T17" fmla="*/ 0 h 209"/>
                  <a:gd name="T18" fmla="*/ 1 w 21"/>
                  <a:gd name="T19" fmla="*/ 0 h 209"/>
                  <a:gd name="T20" fmla="*/ 1 w 21"/>
                  <a:gd name="T21" fmla="*/ 0 h 209"/>
                  <a:gd name="T22" fmla="*/ 1 w 21"/>
                  <a:gd name="T23" fmla="*/ 0 h 209"/>
                  <a:gd name="T24" fmla="*/ 1 w 21"/>
                  <a:gd name="T25" fmla="*/ 0 h 209"/>
                  <a:gd name="T26" fmla="*/ 1 w 21"/>
                  <a:gd name="T27" fmla="*/ 0 h 209"/>
                  <a:gd name="T28" fmla="*/ 1 w 21"/>
                  <a:gd name="T29" fmla="*/ 0 h 209"/>
                  <a:gd name="T30" fmla="*/ 1 w 21"/>
                  <a:gd name="T31" fmla="*/ 0 h 209"/>
                  <a:gd name="T32" fmla="*/ 1 w 21"/>
                  <a:gd name="T33" fmla="*/ 0 h 209"/>
                  <a:gd name="T34" fmla="*/ 1 w 21"/>
                  <a:gd name="T35" fmla="*/ 0 h 209"/>
                  <a:gd name="T36" fmla="*/ 1 w 21"/>
                  <a:gd name="T37" fmla="*/ 0 h 209"/>
                  <a:gd name="T38" fmla="*/ 1 w 21"/>
                  <a:gd name="T39" fmla="*/ 0 h 209"/>
                  <a:gd name="T40" fmla="*/ 1 w 21"/>
                  <a:gd name="T41" fmla="*/ 0 h 209"/>
                  <a:gd name="T42" fmla="*/ 1 w 21"/>
                  <a:gd name="T43" fmla="*/ 0 h 209"/>
                  <a:gd name="T44" fmla="*/ 1 w 21"/>
                  <a:gd name="T45" fmla="*/ 0 h 209"/>
                  <a:gd name="T46" fmla="*/ 1 w 21"/>
                  <a:gd name="T47" fmla="*/ 0 h 209"/>
                  <a:gd name="T48" fmla="*/ 1 w 21"/>
                  <a:gd name="T49" fmla="*/ 0 h 209"/>
                  <a:gd name="T50" fmla="*/ 1 w 21"/>
                  <a:gd name="T51" fmla="*/ 0 h 209"/>
                  <a:gd name="T52" fmla="*/ 1 w 21"/>
                  <a:gd name="T53" fmla="*/ 0 h 209"/>
                  <a:gd name="T54" fmla="*/ 1 w 21"/>
                  <a:gd name="T55" fmla="*/ 0 h 209"/>
                  <a:gd name="T56" fmla="*/ 1 w 21"/>
                  <a:gd name="T57" fmla="*/ 0 h 209"/>
                  <a:gd name="T58" fmla="*/ 1 w 21"/>
                  <a:gd name="T59" fmla="*/ 0 h 209"/>
                  <a:gd name="T60" fmla="*/ 0 w 21"/>
                  <a:gd name="T61" fmla="*/ 0 h 209"/>
                  <a:gd name="T62" fmla="*/ 0 w 21"/>
                  <a:gd name="T63" fmla="*/ 0 h 209"/>
                  <a:gd name="T64" fmla="*/ 0 w 21"/>
                  <a:gd name="T65" fmla="*/ 0 h 209"/>
                  <a:gd name="T66" fmla="*/ 0 w 21"/>
                  <a:gd name="T67" fmla="*/ 0 h 209"/>
                  <a:gd name="T68" fmla="*/ 0 w 21"/>
                  <a:gd name="T69" fmla="*/ 0 h 209"/>
                  <a:gd name="T70" fmla="*/ 0 w 21"/>
                  <a:gd name="T71" fmla="*/ 0 h 209"/>
                  <a:gd name="T72" fmla="*/ 0 w 21"/>
                  <a:gd name="T73" fmla="*/ 0 h 209"/>
                  <a:gd name="T74" fmla="*/ 0 w 21"/>
                  <a:gd name="T75" fmla="*/ 0 h 209"/>
                  <a:gd name="T76" fmla="*/ 0 w 21"/>
                  <a:gd name="T77" fmla="*/ 0 h 209"/>
                  <a:gd name="T78" fmla="*/ 0 w 21"/>
                  <a:gd name="T79" fmla="*/ 0 h 209"/>
                  <a:gd name="T80" fmla="*/ 0 w 21"/>
                  <a:gd name="T81" fmla="*/ 0 h 209"/>
                  <a:gd name="T82" fmla="*/ 0 w 21"/>
                  <a:gd name="T83" fmla="*/ 0 h 209"/>
                  <a:gd name="T84" fmla="*/ 0 w 21"/>
                  <a:gd name="T85" fmla="*/ 0 h 209"/>
                  <a:gd name="T86" fmla="*/ 0 w 21"/>
                  <a:gd name="T87" fmla="*/ 0 h 209"/>
                  <a:gd name="T88" fmla="*/ 0 w 21"/>
                  <a:gd name="T89" fmla="*/ 0 h 209"/>
                  <a:gd name="T90" fmla="*/ 0 w 21"/>
                  <a:gd name="T91" fmla="*/ 0 h 209"/>
                  <a:gd name="T92" fmla="*/ 0 w 21"/>
                  <a:gd name="T93" fmla="*/ 0 h 209"/>
                  <a:gd name="T94" fmla="*/ 0 w 21"/>
                  <a:gd name="T95" fmla="*/ 0 h 209"/>
                  <a:gd name="T96" fmla="*/ 0 w 21"/>
                  <a:gd name="T97" fmla="*/ 0 h 209"/>
                  <a:gd name="T98" fmla="*/ 0 w 21"/>
                  <a:gd name="T99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1" h="209">
                    <a:moveTo>
                      <a:pt x="1" y="0"/>
                    </a:moveTo>
                    <a:cubicBezTo>
                      <a:pt x="12" y="6"/>
                      <a:pt x="21" y="96"/>
                      <a:pt x="21" y="209"/>
                    </a:cubicBezTo>
                    <a:cubicBezTo>
                      <a:pt x="21" y="209"/>
                      <a:pt x="21" y="209"/>
                      <a:pt x="21" y="209"/>
                    </a:cubicBezTo>
                    <a:cubicBezTo>
                      <a:pt x="21" y="96"/>
                      <a:pt x="12" y="6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0044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6" name="Freeform 32"/>
              <p:cNvSpPr>
                <a:spLocks/>
              </p:cNvSpPr>
              <p:nvPr/>
            </p:nvSpPr>
            <p:spPr bwMode="auto">
              <a:xfrm>
                <a:off x="6350556" y="4167376"/>
                <a:ext cx="1588" cy="1588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0 h 1"/>
                  <a:gd name="T4" fmla="*/ 1 w 1"/>
                  <a:gd name="T5" fmla="*/ 1 h 1"/>
                  <a:gd name="T6" fmla="*/ 0 w 1"/>
                  <a:gd name="T7" fmla="*/ 1 h 1"/>
                  <a:gd name="T8" fmla="*/ 0 w 1"/>
                  <a:gd name="T9" fmla="*/ 1 h 1"/>
                  <a:gd name="T10" fmla="*/ 1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</a:path>
                </a:pathLst>
              </a:custGeom>
              <a:solidFill>
                <a:srgbClr val="FCFD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7" name="Freeform 33"/>
              <p:cNvSpPr>
                <a:spLocks noEditPoints="1"/>
              </p:cNvSpPr>
              <p:nvPr/>
            </p:nvSpPr>
            <p:spPr bwMode="auto">
              <a:xfrm>
                <a:off x="6350556" y="4167376"/>
                <a:ext cx="1588" cy="4763"/>
              </a:xfrm>
              <a:custGeom>
                <a:avLst/>
                <a:gdLst>
                  <a:gd name="T0" fmla="*/ 0 w 1"/>
                  <a:gd name="T1" fmla="*/ 1 h 2"/>
                  <a:gd name="T2" fmla="*/ 0 w 1"/>
                  <a:gd name="T3" fmla="*/ 2 h 2"/>
                  <a:gd name="T4" fmla="*/ 0 w 1"/>
                  <a:gd name="T5" fmla="*/ 1 h 2"/>
                  <a:gd name="T6" fmla="*/ 0 w 1"/>
                  <a:gd name="T7" fmla="*/ 1 h 2"/>
                  <a:gd name="T8" fmla="*/ 1 w 1"/>
                  <a:gd name="T9" fmla="*/ 0 h 2"/>
                  <a:gd name="T10" fmla="*/ 1 w 1"/>
                  <a:gd name="T11" fmla="*/ 1 h 2"/>
                  <a:gd name="T12" fmla="*/ 1 w 1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" h="2">
                    <a:moveTo>
                      <a:pt x="0" y="1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moveTo>
                      <a:pt x="1" y="0"/>
                    </a:moveTo>
                    <a:cubicBezTo>
                      <a:pt x="1" y="0"/>
                      <a:pt x="1" y="1"/>
                      <a:pt x="1" y="1"/>
                    </a:cubicBezTo>
                    <a:cubicBezTo>
                      <a:pt x="1" y="1"/>
                      <a:pt x="1" y="0"/>
                      <a:pt x="1" y="0"/>
                    </a:cubicBezTo>
                  </a:path>
                </a:pathLst>
              </a:custGeom>
              <a:solidFill>
                <a:srgbClr val="F9FB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8" name="Freeform 34"/>
              <p:cNvSpPr>
                <a:spLocks/>
              </p:cNvSpPr>
              <p:nvPr/>
            </p:nvSpPr>
            <p:spPr bwMode="auto">
              <a:xfrm>
                <a:off x="6350556" y="4114989"/>
                <a:ext cx="26988" cy="57150"/>
              </a:xfrm>
              <a:custGeom>
                <a:avLst/>
                <a:gdLst>
                  <a:gd name="T0" fmla="*/ 12 w 12"/>
                  <a:gd name="T1" fmla="*/ 0 h 24"/>
                  <a:gd name="T2" fmla="*/ 0 w 12"/>
                  <a:gd name="T3" fmla="*/ 24 h 24"/>
                  <a:gd name="T4" fmla="*/ 0 w 12"/>
                  <a:gd name="T5" fmla="*/ 24 h 24"/>
                  <a:gd name="T6" fmla="*/ 0 w 12"/>
                  <a:gd name="T7" fmla="*/ 23 h 24"/>
                  <a:gd name="T8" fmla="*/ 1 w 12"/>
                  <a:gd name="T9" fmla="*/ 23 h 24"/>
                  <a:gd name="T10" fmla="*/ 1 w 12"/>
                  <a:gd name="T11" fmla="*/ 22 h 24"/>
                  <a:gd name="T12" fmla="*/ 1 w 12"/>
                  <a:gd name="T13" fmla="*/ 22 h 24"/>
                  <a:gd name="T14" fmla="*/ 12 w 12"/>
                  <a:gd name="T1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" h="24">
                    <a:moveTo>
                      <a:pt x="12" y="0"/>
                    </a:moveTo>
                    <a:cubicBezTo>
                      <a:pt x="8" y="8"/>
                      <a:pt x="4" y="16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1" y="23"/>
                      <a:pt x="1" y="22"/>
                      <a:pt x="1" y="22"/>
                    </a:cubicBezTo>
                    <a:cubicBezTo>
                      <a:pt x="1" y="22"/>
                      <a:pt x="1" y="22"/>
                      <a:pt x="1" y="22"/>
                    </a:cubicBezTo>
                    <a:cubicBezTo>
                      <a:pt x="5" y="15"/>
                      <a:pt x="8" y="7"/>
                      <a:pt x="12" y="0"/>
                    </a:cubicBezTo>
                  </a:path>
                </a:pathLst>
              </a:custGeom>
              <a:solidFill>
                <a:srgbClr val="0044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auto">
              <a:xfrm>
                <a:off x="6107669" y="1838514"/>
                <a:ext cx="0" cy="3175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</a:path>
                </a:pathLst>
              </a:custGeom>
              <a:solidFill>
                <a:srgbClr val="FC4B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0" name="Freeform 36"/>
              <p:cNvSpPr>
                <a:spLocks/>
              </p:cNvSpPr>
              <p:nvPr/>
            </p:nvSpPr>
            <p:spPr bwMode="auto">
              <a:xfrm>
                <a:off x="6377544" y="4054664"/>
                <a:ext cx="26988" cy="55563"/>
              </a:xfrm>
              <a:custGeom>
                <a:avLst/>
                <a:gdLst>
                  <a:gd name="T0" fmla="*/ 11 w 11"/>
                  <a:gd name="T1" fmla="*/ 0 h 24"/>
                  <a:gd name="T2" fmla="*/ 0 w 11"/>
                  <a:gd name="T3" fmla="*/ 24 h 24"/>
                  <a:gd name="T4" fmla="*/ 11 w 11"/>
                  <a:gd name="T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" h="24">
                    <a:moveTo>
                      <a:pt x="11" y="0"/>
                    </a:moveTo>
                    <a:cubicBezTo>
                      <a:pt x="8" y="8"/>
                      <a:pt x="4" y="16"/>
                      <a:pt x="0" y="24"/>
                    </a:cubicBezTo>
                    <a:cubicBezTo>
                      <a:pt x="4" y="16"/>
                      <a:pt x="8" y="8"/>
                      <a:pt x="11" y="0"/>
                    </a:cubicBezTo>
                  </a:path>
                </a:pathLst>
              </a:custGeom>
              <a:solidFill>
                <a:srgbClr val="0044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1" name="Freeform 37"/>
              <p:cNvSpPr>
                <a:spLocks/>
              </p:cNvSpPr>
              <p:nvPr/>
            </p:nvSpPr>
            <p:spPr bwMode="auto">
              <a:xfrm>
                <a:off x="6098144" y="183057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FF4C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2" name="Freeform 38"/>
              <p:cNvSpPr>
                <a:spLocks noEditPoints="1"/>
              </p:cNvSpPr>
              <p:nvPr/>
            </p:nvSpPr>
            <p:spPr bwMode="auto">
              <a:xfrm>
                <a:off x="6098144" y="1830576"/>
                <a:ext cx="298450" cy="569913"/>
              </a:xfrm>
              <a:custGeom>
                <a:avLst/>
                <a:gdLst>
                  <a:gd name="T0" fmla="*/ 127 w 127"/>
                  <a:gd name="T1" fmla="*/ 242 h 242"/>
                  <a:gd name="T2" fmla="*/ 127 w 127"/>
                  <a:gd name="T3" fmla="*/ 242 h 242"/>
                  <a:gd name="T4" fmla="*/ 127 w 127"/>
                  <a:gd name="T5" fmla="*/ 242 h 242"/>
                  <a:gd name="T6" fmla="*/ 127 w 127"/>
                  <a:gd name="T7" fmla="*/ 242 h 242"/>
                  <a:gd name="T8" fmla="*/ 83 w 127"/>
                  <a:gd name="T9" fmla="*/ 141 h 242"/>
                  <a:gd name="T10" fmla="*/ 127 w 127"/>
                  <a:gd name="T11" fmla="*/ 242 h 242"/>
                  <a:gd name="T12" fmla="*/ 83 w 127"/>
                  <a:gd name="T13" fmla="*/ 141 h 242"/>
                  <a:gd name="T14" fmla="*/ 83 w 127"/>
                  <a:gd name="T15" fmla="*/ 141 h 242"/>
                  <a:gd name="T16" fmla="*/ 83 w 127"/>
                  <a:gd name="T17" fmla="*/ 141 h 242"/>
                  <a:gd name="T18" fmla="*/ 83 w 127"/>
                  <a:gd name="T19" fmla="*/ 141 h 242"/>
                  <a:gd name="T20" fmla="*/ 83 w 127"/>
                  <a:gd name="T21" fmla="*/ 141 h 242"/>
                  <a:gd name="T22" fmla="*/ 83 w 127"/>
                  <a:gd name="T23" fmla="*/ 141 h 242"/>
                  <a:gd name="T24" fmla="*/ 83 w 127"/>
                  <a:gd name="T25" fmla="*/ 141 h 242"/>
                  <a:gd name="T26" fmla="*/ 6 w 127"/>
                  <a:gd name="T27" fmla="*/ 8 h 242"/>
                  <a:gd name="T28" fmla="*/ 7 w 127"/>
                  <a:gd name="T29" fmla="*/ 9 h 242"/>
                  <a:gd name="T30" fmla="*/ 7 w 127"/>
                  <a:gd name="T31" fmla="*/ 9 h 242"/>
                  <a:gd name="T32" fmla="*/ 6 w 127"/>
                  <a:gd name="T33" fmla="*/ 8 h 242"/>
                  <a:gd name="T34" fmla="*/ 0 w 127"/>
                  <a:gd name="T35" fmla="*/ 0 h 242"/>
                  <a:gd name="T36" fmla="*/ 0 w 127"/>
                  <a:gd name="T37" fmla="*/ 0 h 242"/>
                  <a:gd name="T38" fmla="*/ 0 w 127"/>
                  <a:gd name="T39" fmla="*/ 0 h 242"/>
                  <a:gd name="T40" fmla="*/ 0 w 127"/>
                  <a:gd name="T41" fmla="*/ 0 h 242"/>
                  <a:gd name="T42" fmla="*/ 0 w 127"/>
                  <a:gd name="T43" fmla="*/ 0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7" h="242">
                    <a:moveTo>
                      <a:pt x="127" y="242"/>
                    </a:moveTo>
                    <a:cubicBezTo>
                      <a:pt x="127" y="242"/>
                      <a:pt x="127" y="242"/>
                      <a:pt x="127" y="242"/>
                    </a:cubicBezTo>
                    <a:cubicBezTo>
                      <a:pt x="127" y="242"/>
                      <a:pt x="127" y="242"/>
                      <a:pt x="127" y="242"/>
                    </a:cubicBezTo>
                    <a:cubicBezTo>
                      <a:pt x="127" y="242"/>
                      <a:pt x="127" y="242"/>
                      <a:pt x="127" y="242"/>
                    </a:cubicBezTo>
                    <a:moveTo>
                      <a:pt x="83" y="141"/>
                    </a:moveTo>
                    <a:cubicBezTo>
                      <a:pt x="98" y="171"/>
                      <a:pt x="113" y="205"/>
                      <a:pt x="127" y="242"/>
                    </a:cubicBezTo>
                    <a:cubicBezTo>
                      <a:pt x="113" y="205"/>
                      <a:pt x="98" y="171"/>
                      <a:pt x="83" y="141"/>
                    </a:cubicBezTo>
                    <a:moveTo>
                      <a:pt x="83" y="141"/>
                    </a:moveTo>
                    <a:cubicBezTo>
                      <a:pt x="83" y="141"/>
                      <a:pt x="83" y="141"/>
                      <a:pt x="83" y="141"/>
                    </a:cubicBezTo>
                    <a:cubicBezTo>
                      <a:pt x="83" y="141"/>
                      <a:pt x="83" y="141"/>
                      <a:pt x="83" y="141"/>
                    </a:cubicBezTo>
                    <a:moveTo>
                      <a:pt x="83" y="141"/>
                    </a:moveTo>
                    <a:cubicBezTo>
                      <a:pt x="83" y="141"/>
                      <a:pt x="83" y="141"/>
                      <a:pt x="83" y="141"/>
                    </a:cubicBezTo>
                    <a:cubicBezTo>
                      <a:pt x="83" y="141"/>
                      <a:pt x="83" y="141"/>
                      <a:pt x="83" y="141"/>
                    </a:cubicBezTo>
                    <a:moveTo>
                      <a:pt x="6" y="8"/>
                    </a:moveTo>
                    <a:cubicBezTo>
                      <a:pt x="6" y="8"/>
                      <a:pt x="7" y="9"/>
                      <a:pt x="7" y="9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7" y="9"/>
                      <a:pt x="6" y="8"/>
                      <a:pt x="6" y="8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FC4B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3" name="Freeform 39"/>
              <p:cNvSpPr>
                <a:spLocks/>
              </p:cNvSpPr>
              <p:nvPr/>
            </p:nvSpPr>
            <p:spPr bwMode="auto">
              <a:xfrm>
                <a:off x="6098144" y="1827401"/>
                <a:ext cx="298450" cy="573088"/>
              </a:xfrm>
              <a:custGeom>
                <a:avLst/>
                <a:gdLst>
                  <a:gd name="T0" fmla="*/ 0 w 127"/>
                  <a:gd name="T1" fmla="*/ 0 h 243"/>
                  <a:gd name="T2" fmla="*/ 0 w 127"/>
                  <a:gd name="T3" fmla="*/ 243 h 243"/>
                  <a:gd name="T4" fmla="*/ 127 w 127"/>
                  <a:gd name="T5" fmla="*/ 243 h 243"/>
                  <a:gd name="T6" fmla="*/ 127 w 127"/>
                  <a:gd name="T7" fmla="*/ 243 h 243"/>
                  <a:gd name="T8" fmla="*/ 127 w 127"/>
                  <a:gd name="T9" fmla="*/ 243 h 243"/>
                  <a:gd name="T10" fmla="*/ 83 w 127"/>
                  <a:gd name="T11" fmla="*/ 142 h 243"/>
                  <a:gd name="T12" fmla="*/ 83 w 127"/>
                  <a:gd name="T13" fmla="*/ 142 h 243"/>
                  <a:gd name="T14" fmla="*/ 83 w 127"/>
                  <a:gd name="T15" fmla="*/ 142 h 243"/>
                  <a:gd name="T16" fmla="*/ 83 w 127"/>
                  <a:gd name="T17" fmla="*/ 142 h 243"/>
                  <a:gd name="T18" fmla="*/ 83 w 127"/>
                  <a:gd name="T19" fmla="*/ 142 h 243"/>
                  <a:gd name="T20" fmla="*/ 7 w 127"/>
                  <a:gd name="T21" fmla="*/ 10 h 243"/>
                  <a:gd name="T22" fmla="*/ 7 w 127"/>
                  <a:gd name="T23" fmla="*/ 10 h 243"/>
                  <a:gd name="T24" fmla="*/ 7 w 127"/>
                  <a:gd name="T25" fmla="*/ 10 h 243"/>
                  <a:gd name="T26" fmla="*/ 6 w 127"/>
                  <a:gd name="T27" fmla="*/ 9 h 243"/>
                  <a:gd name="T28" fmla="*/ 4 w 127"/>
                  <a:gd name="T29" fmla="*/ 6 h 243"/>
                  <a:gd name="T30" fmla="*/ 4 w 127"/>
                  <a:gd name="T31" fmla="*/ 5 h 243"/>
                  <a:gd name="T32" fmla="*/ 4 w 127"/>
                  <a:gd name="T33" fmla="*/ 5 h 243"/>
                  <a:gd name="T34" fmla="*/ 3 w 127"/>
                  <a:gd name="T35" fmla="*/ 4 h 243"/>
                  <a:gd name="T36" fmla="*/ 2 w 127"/>
                  <a:gd name="T37" fmla="*/ 4 h 243"/>
                  <a:gd name="T38" fmla="*/ 2 w 127"/>
                  <a:gd name="T39" fmla="*/ 3 h 243"/>
                  <a:gd name="T40" fmla="*/ 2 w 127"/>
                  <a:gd name="T41" fmla="*/ 3 h 243"/>
                  <a:gd name="T42" fmla="*/ 1 w 127"/>
                  <a:gd name="T43" fmla="*/ 1 h 243"/>
                  <a:gd name="T44" fmla="*/ 0 w 127"/>
                  <a:gd name="T45" fmla="*/ 1 h 243"/>
                  <a:gd name="T46" fmla="*/ 0 w 127"/>
                  <a:gd name="T47" fmla="*/ 1 h 243"/>
                  <a:gd name="T48" fmla="*/ 0 w 127"/>
                  <a:gd name="T49" fmla="*/ 0 h 243"/>
                  <a:gd name="T50" fmla="*/ 0 w 127"/>
                  <a:gd name="T51" fmla="*/ 0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27" h="243">
                    <a:moveTo>
                      <a:pt x="0" y="0"/>
                    </a:moveTo>
                    <a:cubicBezTo>
                      <a:pt x="0" y="243"/>
                      <a:pt x="0" y="243"/>
                      <a:pt x="0" y="243"/>
                    </a:cubicBezTo>
                    <a:cubicBezTo>
                      <a:pt x="127" y="243"/>
                      <a:pt x="127" y="243"/>
                      <a:pt x="127" y="243"/>
                    </a:cubicBezTo>
                    <a:cubicBezTo>
                      <a:pt x="127" y="243"/>
                      <a:pt x="127" y="243"/>
                      <a:pt x="127" y="243"/>
                    </a:cubicBezTo>
                    <a:cubicBezTo>
                      <a:pt x="127" y="243"/>
                      <a:pt x="127" y="243"/>
                      <a:pt x="127" y="243"/>
                    </a:cubicBezTo>
                    <a:cubicBezTo>
                      <a:pt x="113" y="206"/>
                      <a:pt x="98" y="172"/>
                      <a:pt x="83" y="142"/>
                    </a:cubicBezTo>
                    <a:cubicBezTo>
                      <a:pt x="83" y="142"/>
                      <a:pt x="83" y="142"/>
                      <a:pt x="83" y="142"/>
                    </a:cubicBezTo>
                    <a:cubicBezTo>
                      <a:pt x="83" y="142"/>
                      <a:pt x="83" y="142"/>
                      <a:pt x="83" y="142"/>
                    </a:cubicBezTo>
                    <a:cubicBezTo>
                      <a:pt x="83" y="142"/>
                      <a:pt x="83" y="142"/>
                      <a:pt x="83" y="142"/>
                    </a:cubicBezTo>
                    <a:cubicBezTo>
                      <a:pt x="83" y="142"/>
                      <a:pt x="83" y="142"/>
                      <a:pt x="83" y="142"/>
                    </a:cubicBezTo>
                    <a:cubicBezTo>
                      <a:pt x="51" y="76"/>
                      <a:pt x="20" y="30"/>
                      <a:pt x="7" y="10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7" y="10"/>
                      <a:pt x="6" y="9"/>
                      <a:pt x="6" y="9"/>
                    </a:cubicBezTo>
                    <a:cubicBezTo>
                      <a:pt x="5" y="8"/>
                      <a:pt x="5" y="7"/>
                      <a:pt x="4" y="6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3" y="5"/>
                      <a:pt x="3" y="5"/>
                      <a:pt x="3" y="4"/>
                    </a:cubicBezTo>
                    <a:cubicBezTo>
                      <a:pt x="3" y="4"/>
                      <a:pt x="2" y="4"/>
                      <a:pt x="2" y="4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4" name="Freeform 40"/>
              <p:cNvSpPr>
                <a:spLocks noEditPoints="1"/>
              </p:cNvSpPr>
              <p:nvPr/>
            </p:nvSpPr>
            <p:spPr bwMode="auto">
              <a:xfrm>
                <a:off x="6098144" y="3560951"/>
                <a:ext cx="1588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  <a:gd name="T3" fmla="*/ 1 w 1"/>
                  <a:gd name="T4" fmla="*/ 1 w 1"/>
                  <a:gd name="T5" fmla="*/ 1 w 1"/>
                  <a:gd name="T6" fmla="*/ 1 w 1"/>
                  <a:gd name="T7" fmla="*/ 1 w 1"/>
                  <a:gd name="T8" fmla="*/ 1 w 1"/>
                  <a:gd name="T9" fmla="*/ 1 w 1"/>
                  <a:gd name="T10" fmla="*/ 1 w 1"/>
                  <a:gd name="T11" fmla="*/ 1 w 1"/>
                  <a:gd name="T12" fmla="*/ 1 w 1"/>
                  <a:gd name="T13" fmla="*/ 1 w 1"/>
                  <a:gd name="T14" fmla="*/ 1 w 1"/>
                  <a:gd name="T15" fmla="*/ 1 w 1"/>
                  <a:gd name="T16" fmla="*/ 1 w 1"/>
                  <a:gd name="T17" fmla="*/ 1 w 1"/>
                  <a:gd name="T18" fmla="*/ 1 w 1"/>
                  <a:gd name="T19" fmla="*/ 1 w 1"/>
                  <a:gd name="T20" fmla="*/ 1 w 1"/>
                  <a:gd name="T21" fmla="*/ 1 w 1"/>
                  <a:gd name="T22" fmla="*/ 1 w 1"/>
                  <a:gd name="T23" fmla="*/ 1 w 1"/>
                  <a:gd name="T24" fmla="*/ 1 w 1"/>
                  <a:gd name="T25" fmla="*/ 1 w 1"/>
                  <a:gd name="T26" fmla="*/ 1 w 1"/>
                  <a:gd name="T27" fmla="*/ 1 w 1"/>
                  <a:gd name="T28" fmla="*/ 0 w 1"/>
                  <a:gd name="T29" fmla="*/ 0 w 1"/>
                  <a:gd name="T30" fmla="*/ 0 w 1"/>
                  <a:gd name="T31" fmla="*/ 0 w 1"/>
                  <a:gd name="T32" fmla="*/ 0 w 1"/>
                  <a:gd name="T33" fmla="*/ 0 w 1"/>
                  <a:gd name="T34" fmla="*/ 0 w 1"/>
                  <a:gd name="T35" fmla="*/ 0 w 1"/>
                  <a:gd name="T36" fmla="*/ 0 w 1"/>
                  <a:gd name="T37" fmla="*/ 0 w 1"/>
                  <a:gd name="T38" fmla="*/ 0 w 1"/>
                  <a:gd name="T39" fmla="*/ 0 w 1"/>
                  <a:gd name="T40" fmla="*/ 0 w 1"/>
                  <a:gd name="T41" fmla="*/ 0 w 1"/>
                  <a:gd name="T42" fmla="*/ 0 w 1"/>
                  <a:gd name="T43" fmla="*/ 0 w 1"/>
                  <a:gd name="T44" fmla="*/ 0 w 1"/>
                  <a:gd name="T45" fmla="*/ 0 w 1"/>
                  <a:gd name="T46" fmla="*/ 0 w 1"/>
                  <a:gd name="T47" fmla="*/ 0 w 1"/>
                  <a:gd name="T48" fmla="*/ 0 w 1"/>
                  <a:gd name="T49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  <a:cxn ang="0">
                    <a:pos x="T15" y="0"/>
                  </a:cxn>
                  <a:cxn ang="0">
                    <a:pos x="T16" y="0"/>
                  </a:cxn>
                  <a:cxn ang="0">
                    <a:pos x="T17" y="0"/>
                  </a:cxn>
                  <a:cxn ang="0">
                    <a:pos x="T18" y="0"/>
                  </a:cxn>
                  <a:cxn ang="0">
                    <a:pos x="T19" y="0"/>
                  </a:cxn>
                  <a:cxn ang="0">
                    <a:pos x="T20" y="0"/>
                  </a:cxn>
                  <a:cxn ang="0">
                    <a:pos x="T21" y="0"/>
                  </a:cxn>
                  <a:cxn ang="0">
                    <a:pos x="T22" y="0"/>
                  </a:cxn>
                  <a:cxn ang="0">
                    <a:pos x="T23" y="0"/>
                  </a:cxn>
                  <a:cxn ang="0">
                    <a:pos x="T24" y="0"/>
                  </a:cxn>
                  <a:cxn ang="0">
                    <a:pos x="T25" y="0"/>
                  </a:cxn>
                  <a:cxn ang="0">
                    <a:pos x="T26" y="0"/>
                  </a:cxn>
                  <a:cxn ang="0">
                    <a:pos x="T27" y="0"/>
                  </a:cxn>
                  <a:cxn ang="0">
                    <a:pos x="T28" y="0"/>
                  </a:cxn>
                  <a:cxn ang="0">
                    <a:pos x="T29" y="0"/>
                  </a:cxn>
                  <a:cxn ang="0">
                    <a:pos x="T30" y="0"/>
                  </a:cxn>
                  <a:cxn ang="0">
                    <a:pos x="T31" y="0"/>
                  </a:cxn>
                  <a:cxn ang="0">
                    <a:pos x="T32" y="0"/>
                  </a:cxn>
                  <a:cxn ang="0">
                    <a:pos x="T33" y="0"/>
                  </a:cxn>
                  <a:cxn ang="0">
                    <a:pos x="T34" y="0"/>
                  </a:cxn>
                  <a:cxn ang="0">
                    <a:pos x="T35" y="0"/>
                  </a:cxn>
                  <a:cxn ang="0">
                    <a:pos x="T36" y="0"/>
                  </a:cxn>
                  <a:cxn ang="0">
                    <a:pos x="T37" y="0"/>
                  </a:cxn>
                  <a:cxn ang="0">
                    <a:pos x="T38" y="0"/>
                  </a:cxn>
                  <a:cxn ang="0">
                    <a:pos x="T39" y="0"/>
                  </a:cxn>
                  <a:cxn ang="0">
                    <a:pos x="T40" y="0"/>
                  </a:cxn>
                  <a:cxn ang="0">
                    <a:pos x="T41" y="0"/>
                  </a:cxn>
                  <a:cxn ang="0">
                    <a:pos x="T42" y="0"/>
                  </a:cxn>
                  <a:cxn ang="0">
                    <a:pos x="T43" y="0"/>
                  </a:cxn>
                  <a:cxn ang="0">
                    <a:pos x="T44" y="0"/>
                  </a:cxn>
                  <a:cxn ang="0">
                    <a:pos x="T45" y="0"/>
                  </a:cxn>
                  <a:cxn ang="0">
                    <a:pos x="T46" y="0"/>
                  </a:cxn>
                  <a:cxn ang="0">
                    <a:pos x="T47" y="0"/>
                  </a:cxn>
                  <a:cxn ang="0">
                    <a:pos x="T48" y="0"/>
                  </a:cxn>
                  <a:cxn ang="0">
                    <a:pos x="T49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0044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5" name="Freeform 41"/>
              <p:cNvSpPr>
                <a:spLocks/>
              </p:cNvSpPr>
              <p:nvPr/>
            </p:nvSpPr>
            <p:spPr bwMode="auto">
              <a:xfrm>
                <a:off x="6147356" y="4054664"/>
                <a:ext cx="257175" cy="117475"/>
              </a:xfrm>
              <a:custGeom>
                <a:avLst/>
                <a:gdLst>
                  <a:gd name="T0" fmla="*/ 109 w 109"/>
                  <a:gd name="T1" fmla="*/ 0 h 50"/>
                  <a:gd name="T2" fmla="*/ 0 w 109"/>
                  <a:gd name="T3" fmla="*/ 0 h 50"/>
                  <a:gd name="T4" fmla="*/ 1 w 109"/>
                  <a:gd name="T5" fmla="*/ 19 h 50"/>
                  <a:gd name="T6" fmla="*/ 0 w 109"/>
                  <a:gd name="T7" fmla="*/ 50 h 50"/>
                  <a:gd name="T8" fmla="*/ 86 w 109"/>
                  <a:gd name="T9" fmla="*/ 50 h 50"/>
                  <a:gd name="T10" fmla="*/ 86 w 109"/>
                  <a:gd name="T11" fmla="*/ 50 h 50"/>
                  <a:gd name="T12" fmla="*/ 98 w 109"/>
                  <a:gd name="T13" fmla="*/ 26 h 50"/>
                  <a:gd name="T14" fmla="*/ 98 w 109"/>
                  <a:gd name="T15" fmla="*/ 24 h 50"/>
                  <a:gd name="T16" fmla="*/ 109 w 109"/>
                  <a:gd name="T17" fmla="*/ 0 h 50"/>
                  <a:gd name="T18" fmla="*/ 109 w 109"/>
                  <a:gd name="T1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9" h="50">
                    <a:moveTo>
                      <a:pt x="109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6"/>
                      <a:pt x="1" y="13"/>
                      <a:pt x="1" y="19"/>
                    </a:cubicBezTo>
                    <a:cubicBezTo>
                      <a:pt x="1" y="30"/>
                      <a:pt x="0" y="40"/>
                      <a:pt x="0" y="50"/>
                    </a:cubicBezTo>
                    <a:cubicBezTo>
                      <a:pt x="86" y="50"/>
                      <a:pt x="86" y="50"/>
                      <a:pt x="86" y="50"/>
                    </a:cubicBezTo>
                    <a:cubicBezTo>
                      <a:pt x="86" y="50"/>
                      <a:pt x="86" y="50"/>
                      <a:pt x="86" y="50"/>
                    </a:cubicBezTo>
                    <a:cubicBezTo>
                      <a:pt x="90" y="42"/>
                      <a:pt x="94" y="34"/>
                      <a:pt x="98" y="26"/>
                    </a:cubicBezTo>
                    <a:cubicBezTo>
                      <a:pt x="98" y="25"/>
                      <a:pt x="98" y="25"/>
                      <a:pt x="98" y="24"/>
                    </a:cubicBezTo>
                    <a:cubicBezTo>
                      <a:pt x="102" y="16"/>
                      <a:pt x="106" y="8"/>
                      <a:pt x="109" y="0"/>
                    </a:cubicBezTo>
                    <a:cubicBezTo>
                      <a:pt x="109" y="0"/>
                      <a:pt x="109" y="0"/>
                      <a:pt x="109" y="0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6" name="Freeform 42"/>
              <p:cNvSpPr>
                <a:spLocks/>
              </p:cNvSpPr>
              <p:nvPr/>
            </p:nvSpPr>
            <p:spPr bwMode="auto">
              <a:xfrm>
                <a:off x="6098144" y="4284851"/>
                <a:ext cx="44450" cy="354013"/>
              </a:xfrm>
              <a:custGeom>
                <a:avLst/>
                <a:gdLst>
                  <a:gd name="T0" fmla="*/ 19 w 19"/>
                  <a:gd name="T1" fmla="*/ 0 h 150"/>
                  <a:gd name="T2" fmla="*/ 19 w 19"/>
                  <a:gd name="T3" fmla="*/ 0 h 150"/>
                  <a:gd name="T4" fmla="*/ 0 w 19"/>
                  <a:gd name="T5" fmla="*/ 150 h 150"/>
                  <a:gd name="T6" fmla="*/ 19 w 19"/>
                  <a:gd name="T7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" h="150">
                    <a:moveTo>
                      <a:pt x="19" y="0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13" y="86"/>
                      <a:pt x="1" y="147"/>
                      <a:pt x="0" y="150"/>
                    </a:cubicBezTo>
                    <a:cubicBezTo>
                      <a:pt x="1" y="147"/>
                      <a:pt x="13" y="86"/>
                      <a:pt x="19" y="0"/>
                    </a:cubicBezTo>
                  </a:path>
                </a:pathLst>
              </a:custGeom>
              <a:solidFill>
                <a:srgbClr val="0041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7" name="Freeform 43"/>
              <p:cNvSpPr>
                <a:spLocks/>
              </p:cNvSpPr>
              <p:nvPr/>
            </p:nvSpPr>
            <p:spPr bwMode="auto">
              <a:xfrm>
                <a:off x="6142594" y="4254689"/>
                <a:ext cx="1588" cy="30163"/>
              </a:xfrm>
              <a:custGeom>
                <a:avLst/>
                <a:gdLst>
                  <a:gd name="T0" fmla="*/ 1 w 1"/>
                  <a:gd name="T1" fmla="*/ 0 h 13"/>
                  <a:gd name="T2" fmla="*/ 0 w 1"/>
                  <a:gd name="T3" fmla="*/ 13 h 13"/>
                  <a:gd name="T4" fmla="*/ 0 w 1"/>
                  <a:gd name="T5" fmla="*/ 13 h 13"/>
                  <a:gd name="T6" fmla="*/ 0 w 1"/>
                  <a:gd name="T7" fmla="*/ 13 h 13"/>
                  <a:gd name="T8" fmla="*/ 1 w 1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3">
                    <a:moveTo>
                      <a:pt x="1" y="0"/>
                    </a:moveTo>
                    <a:cubicBezTo>
                      <a:pt x="0" y="4"/>
                      <a:pt x="0" y="9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4"/>
                      <a:pt x="1" y="0"/>
                    </a:cubicBezTo>
                  </a:path>
                </a:pathLst>
              </a:custGeom>
              <a:solidFill>
                <a:srgbClr val="0023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8" name="Freeform 44"/>
              <p:cNvSpPr>
                <a:spLocks noEditPoints="1"/>
              </p:cNvSpPr>
              <p:nvPr/>
            </p:nvSpPr>
            <p:spPr bwMode="auto">
              <a:xfrm>
                <a:off x="6098144" y="463886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0041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9" name="Freeform 45"/>
              <p:cNvSpPr>
                <a:spLocks/>
              </p:cNvSpPr>
              <p:nvPr/>
            </p:nvSpPr>
            <p:spPr bwMode="auto">
              <a:xfrm>
                <a:off x="6098144" y="3560951"/>
                <a:ext cx="50800" cy="1077913"/>
              </a:xfrm>
              <a:custGeom>
                <a:avLst/>
                <a:gdLst>
                  <a:gd name="T0" fmla="*/ 0 w 22"/>
                  <a:gd name="T1" fmla="*/ 209 h 457"/>
                  <a:gd name="T2" fmla="*/ 0 w 22"/>
                  <a:gd name="T3" fmla="*/ 307 h 457"/>
                  <a:gd name="T4" fmla="*/ 0 w 22"/>
                  <a:gd name="T5" fmla="*/ 457 h 457"/>
                  <a:gd name="T6" fmla="*/ 0 w 22"/>
                  <a:gd name="T7" fmla="*/ 457 h 457"/>
                  <a:gd name="T8" fmla="*/ 0 w 22"/>
                  <a:gd name="T9" fmla="*/ 457 h 457"/>
                  <a:gd name="T10" fmla="*/ 0 w 22"/>
                  <a:gd name="T11" fmla="*/ 457 h 457"/>
                  <a:gd name="T12" fmla="*/ 0 w 22"/>
                  <a:gd name="T13" fmla="*/ 457 h 457"/>
                  <a:gd name="T14" fmla="*/ 0 w 22"/>
                  <a:gd name="T15" fmla="*/ 457 h 457"/>
                  <a:gd name="T16" fmla="*/ 0 w 22"/>
                  <a:gd name="T17" fmla="*/ 457 h 457"/>
                  <a:gd name="T18" fmla="*/ 0 w 22"/>
                  <a:gd name="T19" fmla="*/ 457 h 457"/>
                  <a:gd name="T20" fmla="*/ 0 w 22"/>
                  <a:gd name="T21" fmla="*/ 457 h 457"/>
                  <a:gd name="T22" fmla="*/ 19 w 22"/>
                  <a:gd name="T23" fmla="*/ 307 h 457"/>
                  <a:gd name="T24" fmla="*/ 21 w 22"/>
                  <a:gd name="T25" fmla="*/ 259 h 457"/>
                  <a:gd name="T26" fmla="*/ 22 w 22"/>
                  <a:gd name="T27" fmla="*/ 228 h 457"/>
                  <a:gd name="T28" fmla="*/ 21 w 22"/>
                  <a:gd name="T29" fmla="*/ 209 h 457"/>
                  <a:gd name="T30" fmla="*/ 1 w 22"/>
                  <a:gd name="T31" fmla="*/ 0 h 457"/>
                  <a:gd name="T32" fmla="*/ 1 w 22"/>
                  <a:gd name="T33" fmla="*/ 0 h 457"/>
                  <a:gd name="T34" fmla="*/ 1 w 22"/>
                  <a:gd name="T35" fmla="*/ 0 h 457"/>
                  <a:gd name="T36" fmla="*/ 1 w 22"/>
                  <a:gd name="T37" fmla="*/ 0 h 457"/>
                  <a:gd name="T38" fmla="*/ 1 w 22"/>
                  <a:gd name="T39" fmla="*/ 0 h 457"/>
                  <a:gd name="T40" fmla="*/ 1 w 22"/>
                  <a:gd name="T41" fmla="*/ 0 h 457"/>
                  <a:gd name="T42" fmla="*/ 1 w 22"/>
                  <a:gd name="T43" fmla="*/ 0 h 457"/>
                  <a:gd name="T44" fmla="*/ 1 w 22"/>
                  <a:gd name="T45" fmla="*/ 0 h 457"/>
                  <a:gd name="T46" fmla="*/ 1 w 22"/>
                  <a:gd name="T47" fmla="*/ 0 h 457"/>
                  <a:gd name="T48" fmla="*/ 1 w 22"/>
                  <a:gd name="T49" fmla="*/ 0 h 457"/>
                  <a:gd name="T50" fmla="*/ 1 w 22"/>
                  <a:gd name="T51" fmla="*/ 0 h 457"/>
                  <a:gd name="T52" fmla="*/ 1 w 22"/>
                  <a:gd name="T53" fmla="*/ 0 h 457"/>
                  <a:gd name="T54" fmla="*/ 1 w 22"/>
                  <a:gd name="T55" fmla="*/ 0 h 457"/>
                  <a:gd name="T56" fmla="*/ 1 w 22"/>
                  <a:gd name="T57" fmla="*/ 0 h 457"/>
                  <a:gd name="T58" fmla="*/ 1 w 22"/>
                  <a:gd name="T59" fmla="*/ 0 h 457"/>
                  <a:gd name="T60" fmla="*/ 1 w 22"/>
                  <a:gd name="T61" fmla="*/ 0 h 457"/>
                  <a:gd name="T62" fmla="*/ 1 w 22"/>
                  <a:gd name="T63" fmla="*/ 0 h 457"/>
                  <a:gd name="T64" fmla="*/ 1 w 22"/>
                  <a:gd name="T65" fmla="*/ 0 h 457"/>
                  <a:gd name="T66" fmla="*/ 1 w 22"/>
                  <a:gd name="T67" fmla="*/ 0 h 457"/>
                  <a:gd name="T68" fmla="*/ 1 w 22"/>
                  <a:gd name="T69" fmla="*/ 0 h 457"/>
                  <a:gd name="T70" fmla="*/ 0 w 22"/>
                  <a:gd name="T71" fmla="*/ 0 h 457"/>
                  <a:gd name="T72" fmla="*/ 0 w 22"/>
                  <a:gd name="T73" fmla="*/ 0 h 457"/>
                  <a:gd name="T74" fmla="*/ 0 w 22"/>
                  <a:gd name="T75" fmla="*/ 0 h 457"/>
                  <a:gd name="T76" fmla="*/ 0 w 22"/>
                  <a:gd name="T77" fmla="*/ 0 h 457"/>
                  <a:gd name="T78" fmla="*/ 0 w 22"/>
                  <a:gd name="T79" fmla="*/ 0 h 457"/>
                  <a:gd name="T80" fmla="*/ 0 w 22"/>
                  <a:gd name="T81" fmla="*/ 0 h 457"/>
                  <a:gd name="T82" fmla="*/ 0 w 22"/>
                  <a:gd name="T83" fmla="*/ 0 h 457"/>
                  <a:gd name="T84" fmla="*/ 0 w 22"/>
                  <a:gd name="T85" fmla="*/ 0 h 457"/>
                  <a:gd name="T86" fmla="*/ 0 w 22"/>
                  <a:gd name="T87" fmla="*/ 0 h 457"/>
                  <a:gd name="T88" fmla="*/ 0 w 22"/>
                  <a:gd name="T89" fmla="*/ 0 h 457"/>
                  <a:gd name="T90" fmla="*/ 0 w 22"/>
                  <a:gd name="T91" fmla="*/ 0 h 457"/>
                  <a:gd name="T92" fmla="*/ 0 w 22"/>
                  <a:gd name="T93" fmla="*/ 0 h 457"/>
                  <a:gd name="T94" fmla="*/ 0 w 22"/>
                  <a:gd name="T95" fmla="*/ 0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2" h="457">
                    <a:moveTo>
                      <a:pt x="0" y="0"/>
                    </a:moveTo>
                    <a:cubicBezTo>
                      <a:pt x="0" y="209"/>
                      <a:pt x="0" y="209"/>
                      <a:pt x="0" y="209"/>
                    </a:cubicBezTo>
                    <a:cubicBezTo>
                      <a:pt x="0" y="259"/>
                      <a:pt x="0" y="259"/>
                      <a:pt x="0" y="259"/>
                    </a:cubicBezTo>
                    <a:cubicBezTo>
                      <a:pt x="0" y="307"/>
                      <a:pt x="0" y="307"/>
                      <a:pt x="0" y="30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0" y="457"/>
                      <a:pt x="0" y="457"/>
                      <a:pt x="0" y="457"/>
                    </a:cubicBezTo>
                    <a:cubicBezTo>
                      <a:pt x="1" y="454"/>
                      <a:pt x="13" y="393"/>
                      <a:pt x="19" y="307"/>
                    </a:cubicBezTo>
                    <a:cubicBezTo>
                      <a:pt x="19" y="307"/>
                      <a:pt x="19" y="307"/>
                      <a:pt x="19" y="307"/>
                    </a:cubicBezTo>
                    <a:cubicBezTo>
                      <a:pt x="19" y="303"/>
                      <a:pt x="19" y="298"/>
                      <a:pt x="20" y="294"/>
                    </a:cubicBezTo>
                    <a:cubicBezTo>
                      <a:pt x="20" y="283"/>
                      <a:pt x="21" y="271"/>
                      <a:pt x="21" y="259"/>
                    </a:cubicBezTo>
                    <a:cubicBezTo>
                      <a:pt x="21" y="259"/>
                      <a:pt x="21" y="259"/>
                      <a:pt x="21" y="259"/>
                    </a:cubicBezTo>
                    <a:cubicBezTo>
                      <a:pt x="21" y="249"/>
                      <a:pt x="22" y="239"/>
                      <a:pt x="22" y="228"/>
                    </a:cubicBezTo>
                    <a:cubicBezTo>
                      <a:pt x="22" y="222"/>
                      <a:pt x="21" y="215"/>
                      <a:pt x="21" y="209"/>
                    </a:cubicBezTo>
                    <a:cubicBezTo>
                      <a:pt x="21" y="209"/>
                      <a:pt x="21" y="209"/>
                      <a:pt x="21" y="209"/>
                    </a:cubicBezTo>
                    <a:cubicBezTo>
                      <a:pt x="21" y="209"/>
                      <a:pt x="21" y="209"/>
                      <a:pt x="21" y="209"/>
                    </a:cubicBezTo>
                    <a:cubicBezTo>
                      <a:pt x="21" y="96"/>
                      <a:pt x="12" y="6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0" name="Freeform 46"/>
              <p:cNvSpPr>
                <a:spLocks/>
              </p:cNvSpPr>
              <p:nvPr/>
            </p:nvSpPr>
            <p:spPr bwMode="auto">
              <a:xfrm>
                <a:off x="6098144" y="2648139"/>
                <a:ext cx="214313" cy="430213"/>
              </a:xfrm>
              <a:custGeom>
                <a:avLst/>
                <a:gdLst>
                  <a:gd name="T0" fmla="*/ 0 w 91"/>
                  <a:gd name="T1" fmla="*/ 0 h 183"/>
                  <a:gd name="T2" fmla="*/ 0 w 91"/>
                  <a:gd name="T3" fmla="*/ 24 h 183"/>
                  <a:gd name="T4" fmla="*/ 0 w 91"/>
                  <a:gd name="T5" fmla="*/ 24 h 183"/>
                  <a:gd name="T6" fmla="*/ 67 w 91"/>
                  <a:gd name="T7" fmla="*/ 92 h 183"/>
                  <a:gd name="T8" fmla="*/ 67 w 91"/>
                  <a:gd name="T9" fmla="*/ 92 h 183"/>
                  <a:gd name="T10" fmla="*/ 67 w 91"/>
                  <a:gd name="T11" fmla="*/ 92 h 183"/>
                  <a:gd name="T12" fmla="*/ 67 w 91"/>
                  <a:gd name="T13" fmla="*/ 92 h 183"/>
                  <a:gd name="T14" fmla="*/ 67 w 91"/>
                  <a:gd name="T15" fmla="*/ 92 h 183"/>
                  <a:gd name="T16" fmla="*/ 0 w 91"/>
                  <a:gd name="T17" fmla="*/ 159 h 183"/>
                  <a:gd name="T18" fmla="*/ 0 w 91"/>
                  <a:gd name="T19" fmla="*/ 183 h 183"/>
                  <a:gd name="T20" fmla="*/ 91 w 91"/>
                  <a:gd name="T21" fmla="*/ 92 h 183"/>
                  <a:gd name="T22" fmla="*/ 0 w 91"/>
                  <a:gd name="T23" fmla="*/ 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1" h="183">
                    <a:moveTo>
                      <a:pt x="0" y="0"/>
                    </a:move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37" y="24"/>
                      <a:pt x="67" y="54"/>
                      <a:pt x="67" y="92"/>
                    </a:cubicBezTo>
                    <a:cubicBezTo>
                      <a:pt x="67" y="92"/>
                      <a:pt x="67" y="92"/>
                      <a:pt x="67" y="92"/>
                    </a:cubicBezTo>
                    <a:cubicBezTo>
                      <a:pt x="67" y="92"/>
                      <a:pt x="67" y="92"/>
                      <a:pt x="67" y="92"/>
                    </a:cubicBezTo>
                    <a:cubicBezTo>
                      <a:pt x="67" y="92"/>
                      <a:pt x="67" y="92"/>
                      <a:pt x="67" y="92"/>
                    </a:cubicBezTo>
                    <a:cubicBezTo>
                      <a:pt x="67" y="92"/>
                      <a:pt x="67" y="92"/>
                      <a:pt x="67" y="92"/>
                    </a:cubicBezTo>
                    <a:cubicBezTo>
                      <a:pt x="67" y="129"/>
                      <a:pt x="37" y="159"/>
                      <a:pt x="0" y="159"/>
                    </a:cubicBezTo>
                    <a:cubicBezTo>
                      <a:pt x="0" y="183"/>
                      <a:pt x="0" y="183"/>
                      <a:pt x="0" y="183"/>
                    </a:cubicBezTo>
                    <a:cubicBezTo>
                      <a:pt x="50" y="183"/>
                      <a:pt x="91" y="142"/>
                      <a:pt x="91" y="92"/>
                    </a:cubicBezTo>
                    <a:cubicBezTo>
                      <a:pt x="91" y="41"/>
                      <a:pt x="50" y="0"/>
                      <a:pt x="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71" name="Freeform 47"/>
              <p:cNvSpPr>
                <a:spLocks/>
              </p:cNvSpPr>
              <p:nvPr/>
            </p:nvSpPr>
            <p:spPr bwMode="auto">
              <a:xfrm>
                <a:off x="6098144" y="2703701"/>
                <a:ext cx="157163" cy="319088"/>
              </a:xfrm>
              <a:custGeom>
                <a:avLst/>
                <a:gdLst>
                  <a:gd name="T0" fmla="*/ 0 w 67"/>
                  <a:gd name="T1" fmla="*/ 0 h 135"/>
                  <a:gd name="T2" fmla="*/ 0 w 67"/>
                  <a:gd name="T3" fmla="*/ 135 h 135"/>
                  <a:gd name="T4" fmla="*/ 67 w 67"/>
                  <a:gd name="T5" fmla="*/ 68 h 135"/>
                  <a:gd name="T6" fmla="*/ 0 w 67"/>
                  <a:gd name="T7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135">
                    <a:moveTo>
                      <a:pt x="0" y="0"/>
                    </a:moveTo>
                    <a:cubicBezTo>
                      <a:pt x="0" y="135"/>
                      <a:pt x="0" y="135"/>
                      <a:pt x="0" y="135"/>
                    </a:cubicBezTo>
                    <a:cubicBezTo>
                      <a:pt x="37" y="135"/>
                      <a:pt x="67" y="105"/>
                      <a:pt x="67" y="68"/>
                    </a:cubicBezTo>
                    <a:cubicBezTo>
                      <a:pt x="67" y="30"/>
                      <a:pt x="37" y="0"/>
                      <a:pt x="0" y="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</p:grpSp>
      <p:sp>
        <p:nvSpPr>
          <p:cNvPr id="10" name="Oval 117"/>
          <p:cNvSpPr/>
          <p:nvPr/>
        </p:nvSpPr>
        <p:spPr bwMode="auto">
          <a:xfrm>
            <a:off x="2323097" y="1809487"/>
            <a:ext cx="391618" cy="4112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sz="900" dirty="0">
              <a:solidFill>
                <a:schemeClr val="tx2"/>
              </a:solidFill>
            </a:endParaRPr>
          </a:p>
        </p:txBody>
      </p:sp>
      <p:sp>
        <p:nvSpPr>
          <p:cNvPr id="13" name="Rectangle 120"/>
          <p:cNvSpPr/>
          <p:nvPr/>
        </p:nvSpPr>
        <p:spPr>
          <a:xfrm>
            <a:off x="2807947" y="1824052"/>
            <a:ext cx="1210588" cy="387798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高</a:t>
            </a:r>
            <a:r>
              <a:rPr lang="zh-TW" altLang="en-US" sz="1600" b="1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級</a:t>
            </a:r>
            <a:r>
              <a:rPr lang="zh-TW" altLang="en-US" sz="1600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工程師</a:t>
            </a:r>
            <a:endParaRPr lang="en-US" sz="1600" b="1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</p:txBody>
      </p:sp>
      <p:sp>
        <p:nvSpPr>
          <p:cNvPr id="79" name="圓角矩形 78"/>
          <p:cNvSpPr/>
          <p:nvPr/>
        </p:nvSpPr>
        <p:spPr>
          <a:xfrm>
            <a:off x="2182761" y="1239534"/>
            <a:ext cx="1902140" cy="3140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職稱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薪資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0" name="圓角矩形 79"/>
          <p:cNvSpPr/>
          <p:nvPr/>
        </p:nvSpPr>
        <p:spPr>
          <a:xfrm>
            <a:off x="4297950" y="1239533"/>
            <a:ext cx="1452716" cy="3140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班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別</a:t>
            </a:r>
          </a:p>
        </p:txBody>
      </p:sp>
      <p:sp>
        <p:nvSpPr>
          <p:cNvPr id="81" name="圓角矩形 80"/>
          <p:cNvSpPr/>
          <p:nvPr/>
        </p:nvSpPr>
        <p:spPr>
          <a:xfrm>
            <a:off x="5960082" y="1239532"/>
            <a:ext cx="2593368" cy="31404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福利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獎金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4" name="Rectangle 132"/>
          <p:cNvSpPr/>
          <p:nvPr/>
        </p:nvSpPr>
        <p:spPr>
          <a:xfrm flipH="1">
            <a:off x="2259003" y="2292191"/>
            <a:ext cx="1872629" cy="387798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月薪：</a:t>
            </a:r>
            <a:r>
              <a:rPr lang="en-US" altLang="zh-TW" sz="1600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42,000</a:t>
            </a:r>
            <a:r>
              <a:rPr lang="zh-TW" altLang="en-US" sz="1600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元起</a:t>
            </a:r>
            <a:endParaRPr lang="en-US" sz="1600" b="1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</p:txBody>
      </p:sp>
      <p:sp>
        <p:nvSpPr>
          <p:cNvPr id="85" name="Freeform 41"/>
          <p:cNvSpPr/>
          <p:nvPr/>
        </p:nvSpPr>
        <p:spPr bwMode="auto">
          <a:xfrm>
            <a:off x="2460003" y="1913753"/>
            <a:ext cx="132556" cy="223414"/>
          </a:xfrm>
          <a:custGeom>
            <a:avLst/>
            <a:gdLst>
              <a:gd name="T0" fmla="*/ 41 w 61"/>
              <a:gd name="T1" fmla="*/ 33 h 87"/>
              <a:gd name="T2" fmla="*/ 49 w 61"/>
              <a:gd name="T3" fmla="*/ 18 h 87"/>
              <a:gd name="T4" fmla="*/ 30 w 61"/>
              <a:gd name="T5" fmla="*/ 0 h 87"/>
              <a:gd name="T6" fmla="*/ 11 w 61"/>
              <a:gd name="T7" fmla="*/ 18 h 87"/>
              <a:gd name="T8" fmla="*/ 20 w 61"/>
              <a:gd name="T9" fmla="*/ 33 h 87"/>
              <a:gd name="T10" fmla="*/ 0 w 61"/>
              <a:gd name="T11" fmla="*/ 66 h 87"/>
              <a:gd name="T12" fmla="*/ 0 w 61"/>
              <a:gd name="T13" fmla="*/ 72 h 87"/>
              <a:gd name="T14" fmla="*/ 30 w 61"/>
              <a:gd name="T15" fmla="*/ 87 h 87"/>
              <a:gd name="T16" fmla="*/ 60 w 61"/>
              <a:gd name="T17" fmla="*/ 72 h 87"/>
              <a:gd name="T18" fmla="*/ 61 w 61"/>
              <a:gd name="T19" fmla="*/ 66 h 87"/>
              <a:gd name="T20" fmla="*/ 41 w 61"/>
              <a:gd name="T21" fmla="*/ 33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1" h="87">
                <a:moveTo>
                  <a:pt x="41" y="33"/>
                </a:moveTo>
                <a:cubicBezTo>
                  <a:pt x="46" y="30"/>
                  <a:pt x="49" y="24"/>
                  <a:pt x="49" y="18"/>
                </a:cubicBezTo>
                <a:cubicBezTo>
                  <a:pt x="49" y="8"/>
                  <a:pt x="41" y="0"/>
                  <a:pt x="30" y="0"/>
                </a:cubicBezTo>
                <a:cubicBezTo>
                  <a:pt x="20" y="0"/>
                  <a:pt x="11" y="8"/>
                  <a:pt x="11" y="18"/>
                </a:cubicBezTo>
                <a:cubicBezTo>
                  <a:pt x="11" y="24"/>
                  <a:pt x="15" y="30"/>
                  <a:pt x="20" y="33"/>
                </a:cubicBezTo>
                <a:cubicBezTo>
                  <a:pt x="8" y="38"/>
                  <a:pt x="0" y="50"/>
                  <a:pt x="0" y="66"/>
                </a:cubicBezTo>
                <a:cubicBezTo>
                  <a:pt x="0" y="68"/>
                  <a:pt x="0" y="70"/>
                  <a:pt x="0" y="72"/>
                </a:cubicBezTo>
                <a:cubicBezTo>
                  <a:pt x="8" y="82"/>
                  <a:pt x="18" y="87"/>
                  <a:pt x="30" y="87"/>
                </a:cubicBezTo>
                <a:cubicBezTo>
                  <a:pt x="42" y="87"/>
                  <a:pt x="53" y="82"/>
                  <a:pt x="60" y="72"/>
                </a:cubicBezTo>
                <a:cubicBezTo>
                  <a:pt x="61" y="70"/>
                  <a:pt x="61" y="68"/>
                  <a:pt x="61" y="66"/>
                </a:cubicBezTo>
                <a:cubicBezTo>
                  <a:pt x="61" y="50"/>
                  <a:pt x="53" y="38"/>
                  <a:pt x="41" y="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1355">
              <a:solidFill>
                <a:schemeClr val="bg1"/>
              </a:solidFill>
            </a:endParaRPr>
          </a:p>
        </p:txBody>
      </p:sp>
      <p:sp>
        <p:nvSpPr>
          <p:cNvPr id="86" name="Freeform 41"/>
          <p:cNvSpPr/>
          <p:nvPr/>
        </p:nvSpPr>
        <p:spPr bwMode="auto">
          <a:xfrm>
            <a:off x="2460003" y="2990636"/>
            <a:ext cx="132556" cy="223414"/>
          </a:xfrm>
          <a:custGeom>
            <a:avLst/>
            <a:gdLst>
              <a:gd name="T0" fmla="*/ 41 w 61"/>
              <a:gd name="T1" fmla="*/ 33 h 87"/>
              <a:gd name="T2" fmla="*/ 49 w 61"/>
              <a:gd name="T3" fmla="*/ 18 h 87"/>
              <a:gd name="T4" fmla="*/ 30 w 61"/>
              <a:gd name="T5" fmla="*/ 0 h 87"/>
              <a:gd name="T6" fmla="*/ 11 w 61"/>
              <a:gd name="T7" fmla="*/ 18 h 87"/>
              <a:gd name="T8" fmla="*/ 20 w 61"/>
              <a:gd name="T9" fmla="*/ 33 h 87"/>
              <a:gd name="T10" fmla="*/ 0 w 61"/>
              <a:gd name="T11" fmla="*/ 66 h 87"/>
              <a:gd name="T12" fmla="*/ 0 w 61"/>
              <a:gd name="T13" fmla="*/ 72 h 87"/>
              <a:gd name="T14" fmla="*/ 30 w 61"/>
              <a:gd name="T15" fmla="*/ 87 h 87"/>
              <a:gd name="T16" fmla="*/ 60 w 61"/>
              <a:gd name="T17" fmla="*/ 72 h 87"/>
              <a:gd name="T18" fmla="*/ 61 w 61"/>
              <a:gd name="T19" fmla="*/ 66 h 87"/>
              <a:gd name="T20" fmla="*/ 41 w 61"/>
              <a:gd name="T21" fmla="*/ 33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1" h="87">
                <a:moveTo>
                  <a:pt x="41" y="33"/>
                </a:moveTo>
                <a:cubicBezTo>
                  <a:pt x="46" y="30"/>
                  <a:pt x="49" y="24"/>
                  <a:pt x="49" y="18"/>
                </a:cubicBezTo>
                <a:cubicBezTo>
                  <a:pt x="49" y="8"/>
                  <a:pt x="41" y="0"/>
                  <a:pt x="30" y="0"/>
                </a:cubicBezTo>
                <a:cubicBezTo>
                  <a:pt x="20" y="0"/>
                  <a:pt x="11" y="8"/>
                  <a:pt x="11" y="18"/>
                </a:cubicBezTo>
                <a:cubicBezTo>
                  <a:pt x="11" y="24"/>
                  <a:pt x="15" y="30"/>
                  <a:pt x="20" y="33"/>
                </a:cubicBezTo>
                <a:cubicBezTo>
                  <a:pt x="8" y="38"/>
                  <a:pt x="0" y="50"/>
                  <a:pt x="0" y="66"/>
                </a:cubicBezTo>
                <a:cubicBezTo>
                  <a:pt x="0" y="68"/>
                  <a:pt x="0" y="70"/>
                  <a:pt x="0" y="72"/>
                </a:cubicBezTo>
                <a:cubicBezTo>
                  <a:pt x="8" y="82"/>
                  <a:pt x="18" y="87"/>
                  <a:pt x="30" y="87"/>
                </a:cubicBezTo>
                <a:cubicBezTo>
                  <a:pt x="42" y="87"/>
                  <a:pt x="53" y="82"/>
                  <a:pt x="60" y="72"/>
                </a:cubicBezTo>
                <a:cubicBezTo>
                  <a:pt x="61" y="70"/>
                  <a:pt x="61" y="68"/>
                  <a:pt x="61" y="66"/>
                </a:cubicBezTo>
                <a:cubicBezTo>
                  <a:pt x="61" y="50"/>
                  <a:pt x="53" y="38"/>
                  <a:pt x="41" y="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sz="1355">
              <a:solidFill>
                <a:schemeClr val="bg1"/>
              </a:solidFill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4383675" y="1776159"/>
            <a:ext cx="391618" cy="411256"/>
            <a:chOff x="6832557" y="2309469"/>
            <a:chExt cx="391618" cy="411256"/>
          </a:xfrm>
        </p:grpSpPr>
        <p:sp>
          <p:nvSpPr>
            <p:cNvPr id="17" name="Oval 125"/>
            <p:cNvSpPr/>
            <p:nvPr/>
          </p:nvSpPr>
          <p:spPr bwMode="auto">
            <a:xfrm flipH="1">
              <a:off x="6832557" y="2309469"/>
              <a:ext cx="391618" cy="41125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 sz="900" dirty="0">
                <a:solidFill>
                  <a:schemeClr val="tx2"/>
                </a:solidFill>
              </a:endParaRPr>
            </a:p>
          </p:txBody>
        </p:sp>
        <p:sp>
          <p:nvSpPr>
            <p:cNvPr id="87" name="Freeform 57"/>
            <p:cNvSpPr>
              <a:spLocks noEditPoints="1"/>
            </p:cNvSpPr>
            <p:nvPr/>
          </p:nvSpPr>
          <p:spPr bwMode="auto">
            <a:xfrm>
              <a:off x="6906816" y="2368704"/>
              <a:ext cx="254554" cy="276299"/>
            </a:xfrm>
            <a:custGeom>
              <a:avLst/>
              <a:gdLst>
                <a:gd name="T0" fmla="*/ 46 w 93"/>
                <a:gd name="T1" fmla="*/ 0 h 93"/>
                <a:gd name="T2" fmla="*/ 0 w 93"/>
                <a:gd name="T3" fmla="*/ 47 h 93"/>
                <a:gd name="T4" fmla="*/ 46 w 93"/>
                <a:gd name="T5" fmla="*/ 93 h 93"/>
                <a:gd name="T6" fmla="*/ 93 w 93"/>
                <a:gd name="T7" fmla="*/ 47 h 93"/>
                <a:gd name="T8" fmla="*/ 46 w 93"/>
                <a:gd name="T9" fmla="*/ 0 h 93"/>
                <a:gd name="T10" fmla="*/ 46 w 93"/>
                <a:gd name="T11" fmla="*/ 88 h 93"/>
                <a:gd name="T12" fmla="*/ 5 w 93"/>
                <a:gd name="T13" fmla="*/ 47 h 93"/>
                <a:gd name="T14" fmla="*/ 45 w 93"/>
                <a:gd name="T15" fmla="*/ 6 h 93"/>
                <a:gd name="T16" fmla="*/ 43 w 93"/>
                <a:gd name="T17" fmla="*/ 10 h 93"/>
                <a:gd name="T18" fmla="*/ 42 w 93"/>
                <a:gd name="T19" fmla="*/ 12 h 93"/>
                <a:gd name="T20" fmla="*/ 38 w 93"/>
                <a:gd name="T21" fmla="*/ 19 h 93"/>
                <a:gd name="T22" fmla="*/ 43 w 93"/>
                <a:gd name="T23" fmla="*/ 19 h 93"/>
                <a:gd name="T24" fmla="*/ 43 w 93"/>
                <a:gd name="T25" fmla="*/ 45 h 93"/>
                <a:gd name="T26" fmla="*/ 40 w 93"/>
                <a:gd name="T27" fmla="*/ 50 h 93"/>
                <a:gd name="T28" fmla="*/ 45 w 93"/>
                <a:gd name="T29" fmla="*/ 55 h 93"/>
                <a:gd name="T30" fmla="*/ 50 w 93"/>
                <a:gd name="T31" fmla="*/ 52 h 93"/>
                <a:gd name="T32" fmla="*/ 76 w 93"/>
                <a:gd name="T33" fmla="*/ 52 h 93"/>
                <a:gd name="T34" fmla="*/ 76 w 93"/>
                <a:gd name="T35" fmla="*/ 58 h 93"/>
                <a:gd name="T36" fmla="*/ 83 w 93"/>
                <a:gd name="T37" fmla="*/ 54 h 93"/>
                <a:gd name="T38" fmla="*/ 87 w 93"/>
                <a:gd name="T39" fmla="*/ 51 h 93"/>
                <a:gd name="T40" fmla="*/ 46 w 93"/>
                <a:gd name="T41" fmla="*/ 88 h 93"/>
                <a:gd name="T42" fmla="*/ 85 w 93"/>
                <a:gd name="T43" fmla="*/ 47 h 93"/>
                <a:gd name="T44" fmla="*/ 83 w 93"/>
                <a:gd name="T45" fmla="*/ 46 h 93"/>
                <a:gd name="T46" fmla="*/ 76 w 93"/>
                <a:gd name="T47" fmla="*/ 42 h 93"/>
                <a:gd name="T48" fmla="*/ 76 w 93"/>
                <a:gd name="T49" fmla="*/ 47 h 93"/>
                <a:gd name="T50" fmla="*/ 50 w 93"/>
                <a:gd name="T51" fmla="*/ 47 h 93"/>
                <a:gd name="T52" fmla="*/ 48 w 93"/>
                <a:gd name="T53" fmla="*/ 46 h 93"/>
                <a:gd name="T54" fmla="*/ 48 w 93"/>
                <a:gd name="T55" fmla="*/ 19 h 93"/>
                <a:gd name="T56" fmla="*/ 53 w 93"/>
                <a:gd name="T57" fmla="*/ 19 h 93"/>
                <a:gd name="T58" fmla="*/ 49 w 93"/>
                <a:gd name="T59" fmla="*/ 12 h 93"/>
                <a:gd name="T60" fmla="*/ 46 w 93"/>
                <a:gd name="T61" fmla="*/ 6 h 93"/>
                <a:gd name="T62" fmla="*/ 46 w 93"/>
                <a:gd name="T63" fmla="*/ 6 h 93"/>
                <a:gd name="T64" fmla="*/ 87 w 93"/>
                <a:gd name="T65" fmla="*/ 47 h 93"/>
                <a:gd name="T66" fmla="*/ 87 w 93"/>
                <a:gd name="T67" fmla="*/ 48 h 93"/>
                <a:gd name="T68" fmla="*/ 85 w 93"/>
                <a:gd name="T69" fmla="*/ 47 h 93"/>
                <a:gd name="T70" fmla="*/ 45 w 93"/>
                <a:gd name="T71" fmla="*/ 76 h 93"/>
                <a:gd name="T72" fmla="*/ 40 w 93"/>
                <a:gd name="T73" fmla="*/ 81 h 93"/>
                <a:gd name="T74" fmla="*/ 45 w 93"/>
                <a:gd name="T75" fmla="*/ 86 h 93"/>
                <a:gd name="T76" fmla="*/ 51 w 93"/>
                <a:gd name="T77" fmla="*/ 81 h 93"/>
                <a:gd name="T78" fmla="*/ 45 w 93"/>
                <a:gd name="T79" fmla="*/ 76 h 93"/>
                <a:gd name="T80" fmla="*/ 14 w 93"/>
                <a:gd name="T81" fmla="*/ 45 h 93"/>
                <a:gd name="T82" fmla="*/ 9 w 93"/>
                <a:gd name="T83" fmla="*/ 50 h 93"/>
                <a:gd name="T84" fmla="*/ 14 w 93"/>
                <a:gd name="T85" fmla="*/ 55 h 93"/>
                <a:gd name="T86" fmla="*/ 19 w 93"/>
                <a:gd name="T87" fmla="*/ 50 h 93"/>
                <a:gd name="T88" fmla="*/ 14 w 93"/>
                <a:gd name="T89" fmla="*/ 4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3" h="93">
                  <a:moveTo>
                    <a:pt x="46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21" y="93"/>
                    <a:pt x="46" y="93"/>
                  </a:cubicBezTo>
                  <a:cubicBezTo>
                    <a:pt x="72" y="93"/>
                    <a:pt x="93" y="73"/>
                    <a:pt x="93" y="47"/>
                  </a:cubicBezTo>
                  <a:cubicBezTo>
                    <a:pt x="93" y="21"/>
                    <a:pt x="72" y="0"/>
                    <a:pt x="46" y="0"/>
                  </a:cubicBezTo>
                  <a:close/>
                  <a:moveTo>
                    <a:pt x="46" y="88"/>
                  </a:moveTo>
                  <a:cubicBezTo>
                    <a:pt x="24" y="88"/>
                    <a:pt x="6" y="70"/>
                    <a:pt x="5" y="47"/>
                  </a:cubicBezTo>
                  <a:cubicBezTo>
                    <a:pt x="6" y="25"/>
                    <a:pt x="23" y="7"/>
                    <a:pt x="45" y="6"/>
                  </a:cubicBezTo>
                  <a:cubicBezTo>
                    <a:pt x="43" y="10"/>
                    <a:pt x="43" y="10"/>
                    <a:pt x="43" y="10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38" y="19"/>
                    <a:pt x="38" y="19"/>
                    <a:pt x="38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3" y="45"/>
                    <a:pt x="43" y="45"/>
                    <a:pt x="43" y="45"/>
                  </a:cubicBezTo>
                  <a:cubicBezTo>
                    <a:pt x="41" y="46"/>
                    <a:pt x="40" y="48"/>
                    <a:pt x="40" y="50"/>
                  </a:cubicBezTo>
                  <a:cubicBezTo>
                    <a:pt x="40" y="53"/>
                    <a:pt x="42" y="55"/>
                    <a:pt x="45" y="55"/>
                  </a:cubicBezTo>
                  <a:cubicBezTo>
                    <a:pt x="47" y="55"/>
                    <a:pt x="49" y="54"/>
                    <a:pt x="50" y="52"/>
                  </a:cubicBezTo>
                  <a:cubicBezTo>
                    <a:pt x="76" y="52"/>
                    <a:pt x="76" y="52"/>
                    <a:pt x="76" y="52"/>
                  </a:cubicBezTo>
                  <a:cubicBezTo>
                    <a:pt x="76" y="58"/>
                    <a:pt x="76" y="58"/>
                    <a:pt x="76" y="58"/>
                  </a:cubicBezTo>
                  <a:cubicBezTo>
                    <a:pt x="83" y="54"/>
                    <a:pt x="83" y="54"/>
                    <a:pt x="83" y="54"/>
                  </a:cubicBezTo>
                  <a:cubicBezTo>
                    <a:pt x="87" y="51"/>
                    <a:pt x="87" y="51"/>
                    <a:pt x="87" y="51"/>
                  </a:cubicBezTo>
                  <a:cubicBezTo>
                    <a:pt x="85" y="72"/>
                    <a:pt x="68" y="88"/>
                    <a:pt x="46" y="88"/>
                  </a:cubicBezTo>
                  <a:close/>
                  <a:moveTo>
                    <a:pt x="85" y="47"/>
                  </a:moveTo>
                  <a:cubicBezTo>
                    <a:pt x="83" y="46"/>
                    <a:pt x="83" y="46"/>
                    <a:pt x="83" y="46"/>
                  </a:cubicBezTo>
                  <a:cubicBezTo>
                    <a:pt x="76" y="42"/>
                    <a:pt x="76" y="42"/>
                    <a:pt x="76" y="42"/>
                  </a:cubicBezTo>
                  <a:cubicBezTo>
                    <a:pt x="76" y="47"/>
                    <a:pt x="76" y="47"/>
                    <a:pt x="76" y="47"/>
                  </a:cubicBezTo>
                  <a:cubicBezTo>
                    <a:pt x="50" y="47"/>
                    <a:pt x="50" y="47"/>
                    <a:pt x="50" y="47"/>
                  </a:cubicBezTo>
                  <a:cubicBezTo>
                    <a:pt x="49" y="46"/>
                    <a:pt x="49" y="46"/>
                    <a:pt x="48" y="46"/>
                  </a:cubicBezTo>
                  <a:cubicBezTo>
                    <a:pt x="48" y="19"/>
                    <a:pt x="48" y="19"/>
                    <a:pt x="48" y="19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46" y="6"/>
                    <a:pt x="46" y="6"/>
                    <a:pt x="46" y="6"/>
                  </a:cubicBezTo>
                  <a:cubicBezTo>
                    <a:pt x="69" y="6"/>
                    <a:pt x="87" y="24"/>
                    <a:pt x="87" y="47"/>
                  </a:cubicBezTo>
                  <a:cubicBezTo>
                    <a:pt x="87" y="47"/>
                    <a:pt x="87" y="48"/>
                    <a:pt x="87" y="48"/>
                  </a:cubicBezTo>
                  <a:lnTo>
                    <a:pt x="85" y="47"/>
                  </a:lnTo>
                  <a:close/>
                  <a:moveTo>
                    <a:pt x="45" y="76"/>
                  </a:moveTo>
                  <a:cubicBezTo>
                    <a:pt x="43" y="76"/>
                    <a:pt x="40" y="78"/>
                    <a:pt x="40" y="81"/>
                  </a:cubicBezTo>
                  <a:cubicBezTo>
                    <a:pt x="40" y="84"/>
                    <a:pt x="43" y="86"/>
                    <a:pt x="45" y="86"/>
                  </a:cubicBezTo>
                  <a:cubicBezTo>
                    <a:pt x="48" y="86"/>
                    <a:pt x="51" y="84"/>
                    <a:pt x="51" y="81"/>
                  </a:cubicBezTo>
                  <a:cubicBezTo>
                    <a:pt x="51" y="78"/>
                    <a:pt x="48" y="76"/>
                    <a:pt x="45" y="76"/>
                  </a:cubicBezTo>
                  <a:close/>
                  <a:moveTo>
                    <a:pt x="14" y="45"/>
                  </a:moveTo>
                  <a:cubicBezTo>
                    <a:pt x="11" y="45"/>
                    <a:pt x="9" y="47"/>
                    <a:pt x="9" y="50"/>
                  </a:cubicBezTo>
                  <a:cubicBezTo>
                    <a:pt x="9" y="53"/>
                    <a:pt x="11" y="55"/>
                    <a:pt x="14" y="55"/>
                  </a:cubicBezTo>
                  <a:cubicBezTo>
                    <a:pt x="17" y="55"/>
                    <a:pt x="19" y="53"/>
                    <a:pt x="19" y="50"/>
                  </a:cubicBezTo>
                  <a:cubicBezTo>
                    <a:pt x="19" y="47"/>
                    <a:pt x="17" y="45"/>
                    <a:pt x="14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5">
                <a:solidFill>
                  <a:schemeClr val="bg1"/>
                </a:solidFill>
              </a:endParaRPr>
            </a:p>
          </p:txBody>
        </p:sp>
      </p:grpSp>
      <p:sp>
        <p:nvSpPr>
          <p:cNvPr id="88" name="Rectangle 120"/>
          <p:cNvSpPr/>
          <p:nvPr/>
        </p:nvSpPr>
        <p:spPr>
          <a:xfrm>
            <a:off x="4826258" y="1824052"/>
            <a:ext cx="800219" cy="360996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常</a:t>
            </a:r>
            <a:r>
              <a:rPr lang="zh-TW" altLang="en-US" sz="1600" b="1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日班</a:t>
            </a:r>
            <a:endParaRPr lang="en-US" altLang="zh-TW" sz="1600" b="1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</p:txBody>
      </p:sp>
      <p:sp>
        <p:nvSpPr>
          <p:cNvPr id="89" name="Rectangle 132"/>
          <p:cNvSpPr/>
          <p:nvPr/>
        </p:nvSpPr>
        <p:spPr>
          <a:xfrm flipH="1">
            <a:off x="4427737" y="2208218"/>
            <a:ext cx="1569660" cy="167212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週一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~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週五上班</a:t>
            </a:r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週休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二日</a:t>
            </a:r>
            <a:endParaRPr lang="en-US" altLang="zh-TW" sz="1600" b="1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09:00-18:00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每日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8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小時</a:t>
            </a:r>
            <a:endParaRPr lang="en-US" altLang="zh-TW" sz="1600" b="1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6146757" y="1776159"/>
            <a:ext cx="391618" cy="411256"/>
            <a:chOff x="6832557" y="3379269"/>
            <a:chExt cx="391618" cy="411256"/>
          </a:xfrm>
        </p:grpSpPr>
        <p:sp>
          <p:nvSpPr>
            <p:cNvPr id="23" name="Oval 133"/>
            <p:cNvSpPr/>
            <p:nvPr/>
          </p:nvSpPr>
          <p:spPr bwMode="auto">
            <a:xfrm flipH="1">
              <a:off x="6832557" y="3379269"/>
              <a:ext cx="391618" cy="41125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 sz="900" dirty="0">
                <a:solidFill>
                  <a:schemeClr val="tx2"/>
                </a:solidFill>
              </a:endParaRPr>
            </a:p>
          </p:txBody>
        </p:sp>
        <p:sp>
          <p:nvSpPr>
            <p:cNvPr id="90" name="Freeform 74"/>
            <p:cNvSpPr>
              <a:spLocks noEditPoints="1"/>
            </p:cNvSpPr>
            <p:nvPr/>
          </p:nvSpPr>
          <p:spPr bwMode="auto">
            <a:xfrm>
              <a:off x="6902487" y="3450902"/>
              <a:ext cx="244408" cy="228126"/>
            </a:xfrm>
            <a:custGeom>
              <a:avLst/>
              <a:gdLst>
                <a:gd name="T0" fmla="*/ 39 w 81"/>
                <a:gd name="T1" fmla="*/ 35 h 67"/>
                <a:gd name="T2" fmla="*/ 37 w 81"/>
                <a:gd name="T3" fmla="*/ 28 h 67"/>
                <a:gd name="T4" fmla="*/ 41 w 81"/>
                <a:gd name="T5" fmla="*/ 43 h 67"/>
                <a:gd name="T6" fmla="*/ 44 w 81"/>
                <a:gd name="T7" fmla="*/ 51 h 67"/>
                <a:gd name="T8" fmla="*/ 44 w 81"/>
                <a:gd name="T9" fmla="*/ 46 h 67"/>
                <a:gd name="T10" fmla="*/ 64 w 81"/>
                <a:gd name="T11" fmla="*/ 13 h 67"/>
                <a:gd name="T12" fmla="*/ 62 w 81"/>
                <a:gd name="T13" fmla="*/ 17 h 67"/>
                <a:gd name="T14" fmla="*/ 56 w 81"/>
                <a:gd name="T15" fmla="*/ 17 h 67"/>
                <a:gd name="T16" fmla="*/ 55 w 81"/>
                <a:gd name="T17" fmla="*/ 13 h 67"/>
                <a:gd name="T18" fmla="*/ 25 w 81"/>
                <a:gd name="T19" fmla="*/ 17 h 67"/>
                <a:gd name="T20" fmla="*/ 19 w 81"/>
                <a:gd name="T21" fmla="*/ 17 h 67"/>
                <a:gd name="T22" fmla="*/ 19 w 81"/>
                <a:gd name="T23" fmla="*/ 13 h 67"/>
                <a:gd name="T24" fmla="*/ 0 w 81"/>
                <a:gd name="T25" fmla="*/ 30 h 67"/>
                <a:gd name="T26" fmla="*/ 17 w 81"/>
                <a:gd name="T27" fmla="*/ 67 h 67"/>
                <a:gd name="T28" fmla="*/ 81 w 81"/>
                <a:gd name="T29" fmla="*/ 50 h 67"/>
                <a:gd name="T30" fmla="*/ 64 w 81"/>
                <a:gd name="T31" fmla="*/ 13 h 67"/>
                <a:gd name="T32" fmla="*/ 41 w 81"/>
                <a:gd name="T33" fmla="*/ 54 h 67"/>
                <a:gd name="T34" fmla="*/ 39 w 81"/>
                <a:gd name="T35" fmla="*/ 57 h 67"/>
                <a:gd name="T36" fmla="*/ 32 w 81"/>
                <a:gd name="T37" fmla="*/ 51 h 67"/>
                <a:gd name="T38" fmla="*/ 33 w 81"/>
                <a:gd name="T39" fmla="*/ 45 h 67"/>
                <a:gd name="T40" fmla="*/ 39 w 81"/>
                <a:gd name="T41" fmla="*/ 42 h 67"/>
                <a:gd name="T42" fmla="*/ 32 w 81"/>
                <a:gd name="T43" fmla="*/ 33 h 67"/>
                <a:gd name="T44" fmla="*/ 39 w 81"/>
                <a:gd name="T45" fmla="*/ 25 h 67"/>
                <a:gd name="T46" fmla="*/ 41 w 81"/>
                <a:gd name="T47" fmla="*/ 23 h 67"/>
                <a:gd name="T48" fmla="*/ 48 w 81"/>
                <a:gd name="T49" fmla="*/ 28 h 67"/>
                <a:gd name="T50" fmla="*/ 46 w 81"/>
                <a:gd name="T51" fmla="*/ 34 h 67"/>
                <a:gd name="T52" fmla="*/ 41 w 81"/>
                <a:gd name="T53" fmla="*/ 27 h 67"/>
                <a:gd name="T54" fmla="*/ 48 w 81"/>
                <a:gd name="T55" fmla="*/ 42 h 67"/>
                <a:gd name="T56" fmla="*/ 47 w 81"/>
                <a:gd name="T57" fmla="*/ 52 h 67"/>
                <a:gd name="T58" fmla="*/ 34 w 81"/>
                <a:gd name="T59" fmla="*/ 3 h 67"/>
                <a:gd name="T60" fmla="*/ 56 w 81"/>
                <a:gd name="T61" fmla="*/ 13 h 67"/>
                <a:gd name="T62" fmla="*/ 61 w 81"/>
                <a:gd name="T63" fmla="*/ 16 h 67"/>
                <a:gd name="T64" fmla="*/ 50 w 81"/>
                <a:gd name="T65" fmla="*/ 0 h 67"/>
                <a:gd name="T66" fmla="*/ 20 w 81"/>
                <a:gd name="T67" fmla="*/ 13 h 67"/>
                <a:gd name="T68" fmla="*/ 24 w 81"/>
                <a:gd name="T69" fmla="*/ 1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1" h="67">
                  <a:moveTo>
                    <a:pt x="35" y="30"/>
                  </a:moveTo>
                  <a:cubicBezTo>
                    <a:pt x="35" y="32"/>
                    <a:pt x="37" y="33"/>
                    <a:pt x="39" y="35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8" y="27"/>
                    <a:pt x="37" y="27"/>
                    <a:pt x="37" y="28"/>
                  </a:cubicBezTo>
                  <a:cubicBezTo>
                    <a:pt x="36" y="29"/>
                    <a:pt x="35" y="29"/>
                    <a:pt x="35" y="30"/>
                  </a:cubicBezTo>
                  <a:close/>
                  <a:moveTo>
                    <a:pt x="41" y="43"/>
                  </a:moveTo>
                  <a:cubicBezTo>
                    <a:pt x="41" y="52"/>
                    <a:pt x="41" y="52"/>
                    <a:pt x="41" y="52"/>
                  </a:cubicBezTo>
                  <a:cubicBezTo>
                    <a:pt x="42" y="52"/>
                    <a:pt x="43" y="52"/>
                    <a:pt x="44" y="51"/>
                  </a:cubicBezTo>
                  <a:cubicBezTo>
                    <a:pt x="45" y="50"/>
                    <a:pt x="45" y="49"/>
                    <a:pt x="45" y="48"/>
                  </a:cubicBezTo>
                  <a:cubicBezTo>
                    <a:pt x="45" y="47"/>
                    <a:pt x="45" y="47"/>
                    <a:pt x="44" y="46"/>
                  </a:cubicBezTo>
                  <a:cubicBezTo>
                    <a:pt x="44" y="45"/>
                    <a:pt x="43" y="44"/>
                    <a:pt x="41" y="43"/>
                  </a:cubicBezTo>
                  <a:close/>
                  <a:moveTo>
                    <a:pt x="64" y="13"/>
                  </a:moveTo>
                  <a:cubicBezTo>
                    <a:pt x="62" y="13"/>
                    <a:pt x="62" y="13"/>
                    <a:pt x="62" y="13"/>
                  </a:cubicBezTo>
                  <a:cubicBezTo>
                    <a:pt x="62" y="14"/>
                    <a:pt x="62" y="15"/>
                    <a:pt x="62" y="17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56" y="15"/>
                    <a:pt x="56" y="14"/>
                    <a:pt x="55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5" y="14"/>
                    <a:pt x="25" y="15"/>
                    <a:pt x="25" y="17"/>
                  </a:cubicBezTo>
                  <a:cubicBezTo>
                    <a:pt x="25" y="17"/>
                    <a:pt x="25" y="17"/>
                    <a:pt x="25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9" y="15"/>
                    <a:pt x="19" y="14"/>
                    <a:pt x="19" y="13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8" y="13"/>
                    <a:pt x="0" y="20"/>
                    <a:pt x="0" y="30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9"/>
                    <a:pt x="8" y="67"/>
                    <a:pt x="17" y="67"/>
                  </a:cubicBezTo>
                  <a:cubicBezTo>
                    <a:pt x="64" y="67"/>
                    <a:pt x="64" y="67"/>
                    <a:pt x="64" y="67"/>
                  </a:cubicBezTo>
                  <a:cubicBezTo>
                    <a:pt x="73" y="67"/>
                    <a:pt x="81" y="59"/>
                    <a:pt x="81" y="50"/>
                  </a:cubicBezTo>
                  <a:cubicBezTo>
                    <a:pt x="81" y="30"/>
                    <a:pt x="81" y="30"/>
                    <a:pt x="81" y="30"/>
                  </a:cubicBezTo>
                  <a:cubicBezTo>
                    <a:pt x="81" y="20"/>
                    <a:pt x="73" y="13"/>
                    <a:pt x="64" y="13"/>
                  </a:cubicBezTo>
                  <a:close/>
                  <a:moveTo>
                    <a:pt x="47" y="52"/>
                  </a:moveTo>
                  <a:cubicBezTo>
                    <a:pt x="45" y="53"/>
                    <a:pt x="43" y="54"/>
                    <a:pt x="41" y="54"/>
                  </a:cubicBezTo>
                  <a:cubicBezTo>
                    <a:pt x="41" y="57"/>
                    <a:pt x="41" y="57"/>
                    <a:pt x="41" y="57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4"/>
                    <a:pt x="39" y="54"/>
                    <a:pt x="39" y="54"/>
                  </a:cubicBezTo>
                  <a:cubicBezTo>
                    <a:pt x="36" y="54"/>
                    <a:pt x="34" y="53"/>
                    <a:pt x="32" y="51"/>
                  </a:cubicBezTo>
                  <a:cubicBezTo>
                    <a:pt x="33" y="45"/>
                    <a:pt x="33" y="45"/>
                    <a:pt x="33" y="45"/>
                  </a:cubicBezTo>
                  <a:cubicBezTo>
                    <a:pt x="33" y="45"/>
                    <a:pt x="33" y="45"/>
                    <a:pt x="33" y="45"/>
                  </a:cubicBezTo>
                  <a:cubicBezTo>
                    <a:pt x="34" y="50"/>
                    <a:pt x="36" y="52"/>
                    <a:pt x="39" y="52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36" y="40"/>
                    <a:pt x="34" y="38"/>
                    <a:pt x="33" y="37"/>
                  </a:cubicBezTo>
                  <a:cubicBezTo>
                    <a:pt x="32" y="36"/>
                    <a:pt x="32" y="34"/>
                    <a:pt x="32" y="33"/>
                  </a:cubicBezTo>
                  <a:cubicBezTo>
                    <a:pt x="32" y="31"/>
                    <a:pt x="33" y="29"/>
                    <a:pt x="34" y="28"/>
                  </a:cubicBezTo>
                  <a:cubicBezTo>
                    <a:pt x="36" y="26"/>
                    <a:pt x="37" y="26"/>
                    <a:pt x="39" y="25"/>
                  </a:cubicBezTo>
                  <a:cubicBezTo>
                    <a:pt x="39" y="23"/>
                    <a:pt x="39" y="23"/>
                    <a:pt x="39" y="23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25"/>
                    <a:pt x="41" y="25"/>
                    <a:pt x="41" y="25"/>
                  </a:cubicBezTo>
                  <a:cubicBezTo>
                    <a:pt x="44" y="26"/>
                    <a:pt x="46" y="26"/>
                    <a:pt x="48" y="28"/>
                  </a:cubicBezTo>
                  <a:cubicBezTo>
                    <a:pt x="47" y="34"/>
                    <a:pt x="47" y="34"/>
                    <a:pt x="47" y="34"/>
                  </a:cubicBezTo>
                  <a:cubicBezTo>
                    <a:pt x="46" y="34"/>
                    <a:pt x="46" y="34"/>
                    <a:pt x="46" y="34"/>
                  </a:cubicBezTo>
                  <a:cubicBezTo>
                    <a:pt x="46" y="31"/>
                    <a:pt x="46" y="30"/>
                    <a:pt x="45" y="29"/>
                  </a:cubicBezTo>
                  <a:cubicBezTo>
                    <a:pt x="44" y="27"/>
                    <a:pt x="42" y="27"/>
                    <a:pt x="41" y="27"/>
                  </a:cubicBezTo>
                  <a:cubicBezTo>
                    <a:pt x="41" y="36"/>
                    <a:pt x="41" y="36"/>
                    <a:pt x="41" y="36"/>
                  </a:cubicBezTo>
                  <a:cubicBezTo>
                    <a:pt x="44" y="38"/>
                    <a:pt x="47" y="40"/>
                    <a:pt x="48" y="42"/>
                  </a:cubicBezTo>
                  <a:cubicBezTo>
                    <a:pt x="49" y="43"/>
                    <a:pt x="49" y="45"/>
                    <a:pt x="49" y="47"/>
                  </a:cubicBezTo>
                  <a:cubicBezTo>
                    <a:pt x="49" y="49"/>
                    <a:pt x="49" y="50"/>
                    <a:pt x="47" y="52"/>
                  </a:cubicBezTo>
                  <a:close/>
                  <a:moveTo>
                    <a:pt x="25" y="13"/>
                  </a:moveTo>
                  <a:cubicBezTo>
                    <a:pt x="26" y="7"/>
                    <a:pt x="29" y="3"/>
                    <a:pt x="34" y="3"/>
                  </a:cubicBezTo>
                  <a:cubicBezTo>
                    <a:pt x="47" y="3"/>
                    <a:pt x="47" y="3"/>
                    <a:pt x="47" y="3"/>
                  </a:cubicBezTo>
                  <a:cubicBezTo>
                    <a:pt x="52" y="3"/>
                    <a:pt x="55" y="7"/>
                    <a:pt x="56" y="13"/>
                  </a:cubicBezTo>
                  <a:cubicBezTo>
                    <a:pt x="57" y="14"/>
                    <a:pt x="57" y="15"/>
                    <a:pt x="57" y="16"/>
                  </a:cubicBezTo>
                  <a:cubicBezTo>
                    <a:pt x="61" y="16"/>
                    <a:pt x="61" y="16"/>
                    <a:pt x="61" y="16"/>
                  </a:cubicBezTo>
                  <a:cubicBezTo>
                    <a:pt x="61" y="15"/>
                    <a:pt x="61" y="14"/>
                    <a:pt x="61" y="13"/>
                  </a:cubicBezTo>
                  <a:cubicBezTo>
                    <a:pt x="59" y="5"/>
                    <a:pt x="55" y="0"/>
                    <a:pt x="50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26" y="0"/>
                    <a:pt x="22" y="5"/>
                    <a:pt x="20" y="13"/>
                  </a:cubicBezTo>
                  <a:cubicBezTo>
                    <a:pt x="20" y="14"/>
                    <a:pt x="20" y="15"/>
                    <a:pt x="20" y="16"/>
                  </a:cubicBezTo>
                  <a:cubicBezTo>
                    <a:pt x="24" y="16"/>
                    <a:pt x="24" y="16"/>
                    <a:pt x="24" y="16"/>
                  </a:cubicBezTo>
                  <a:cubicBezTo>
                    <a:pt x="24" y="15"/>
                    <a:pt x="24" y="14"/>
                    <a:pt x="25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5">
                <a:solidFill>
                  <a:schemeClr val="bg1"/>
                </a:solidFill>
              </a:endParaRPr>
            </a:p>
          </p:txBody>
        </p:sp>
      </p:grpSp>
      <p:sp>
        <p:nvSpPr>
          <p:cNvPr id="91" name="Rectangle 120"/>
          <p:cNvSpPr/>
          <p:nvPr/>
        </p:nvSpPr>
        <p:spPr>
          <a:xfrm>
            <a:off x="6599630" y="1776427"/>
            <a:ext cx="1972870" cy="29238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三節獎金</a:t>
            </a:r>
            <a:r>
              <a:rPr lang="en-US" altLang="zh-TW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/</a:t>
            </a:r>
            <a:r>
              <a:rPr lang="zh-TW" altLang="en-US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禮券</a:t>
            </a:r>
            <a:endParaRPr lang="en-US" altLang="zh-TW" sz="1600" b="1" dirty="0" smtClean="0">
              <a:solidFill>
                <a:srgbClr val="151F29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zh-TW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(</a:t>
            </a:r>
            <a:r>
              <a:rPr lang="zh-TW" altLang="en-US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中秋、端午、春節</a:t>
            </a:r>
            <a:r>
              <a:rPr lang="en-US" altLang="zh-TW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)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季獎金</a:t>
            </a:r>
            <a:endParaRPr lang="en-US" altLang="zh-TW" sz="1600" b="1" dirty="0" smtClean="0">
              <a:solidFill>
                <a:srgbClr val="151F29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年度分紅</a:t>
            </a:r>
            <a:endParaRPr lang="en-US" altLang="zh-TW" sz="1600" b="1" dirty="0" smtClean="0">
              <a:solidFill>
                <a:srgbClr val="151F29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zh-TW" altLang="en-US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年度調薪</a:t>
            </a:r>
            <a:endParaRPr lang="en-US" altLang="zh-TW" sz="1600" b="1" dirty="0" smtClean="0">
              <a:solidFill>
                <a:srgbClr val="151F29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ato Regular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 typeface="Arial" charset="0"/>
              <a:buNone/>
            </a:pPr>
            <a:r>
              <a:rPr lang="en-US" altLang="zh-TW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(</a:t>
            </a:r>
            <a:r>
              <a:rPr lang="zh-TW" altLang="en-US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以上獎金發放視公司營運狀況而定</a:t>
            </a:r>
            <a:r>
              <a:rPr lang="en-US" altLang="zh-TW" sz="1600" b="1" dirty="0" smtClean="0">
                <a:solidFill>
                  <a:srgbClr val="151F2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ato Regular"/>
              </a:rPr>
              <a:t>)</a:t>
            </a:r>
          </a:p>
        </p:txBody>
      </p:sp>
      <p:sp>
        <p:nvSpPr>
          <p:cNvPr id="11" name="圓角矩形 10"/>
          <p:cNvSpPr/>
          <p:nvPr/>
        </p:nvSpPr>
        <p:spPr>
          <a:xfrm>
            <a:off x="3519915" y="4019908"/>
            <a:ext cx="2866898" cy="912581"/>
          </a:xfrm>
          <a:prstGeom prst="roundRect">
            <a:avLst/>
          </a:prstGeom>
          <a:solidFill>
            <a:srgbClr val="FFFFCC"/>
          </a:solidFill>
          <a:ln>
            <a:solidFill>
              <a:srgbClr val="151F29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4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生日禮券、三節禮券、聚餐補助</a:t>
            </a:r>
            <a:endParaRPr lang="en-US" altLang="zh-TW" sz="14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4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旅遊補助、婚喪喜慶補助、健檢</a:t>
            </a:r>
            <a:endParaRPr lang="en-US" altLang="zh-TW" sz="14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4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停車場、特約廠商</a:t>
            </a:r>
            <a:r>
              <a:rPr lang="en-US" altLang="zh-TW" sz="14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lang="zh-TW" altLang="en-US" sz="14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zh-TW" altLang="en-US" sz="1400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145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研發替代役流程</a:t>
            </a:r>
            <a:endParaRPr lang="zh-TW" altLang="en-US" dirty="0"/>
          </a:p>
        </p:txBody>
      </p:sp>
      <p:grpSp>
        <p:nvGrpSpPr>
          <p:cNvPr id="4" name="组合 282"/>
          <p:cNvGrpSpPr/>
          <p:nvPr/>
        </p:nvGrpSpPr>
        <p:grpSpPr>
          <a:xfrm>
            <a:off x="731990" y="1314741"/>
            <a:ext cx="7680021" cy="3127993"/>
            <a:chOff x="983432" y="1574793"/>
            <a:chExt cx="10321273" cy="4158463"/>
          </a:xfrm>
        </p:grpSpPr>
        <p:grpSp>
          <p:nvGrpSpPr>
            <p:cNvPr id="5" name="组合 292"/>
            <p:cNvGrpSpPr/>
            <p:nvPr/>
          </p:nvGrpSpPr>
          <p:grpSpPr>
            <a:xfrm>
              <a:off x="983432" y="1664804"/>
              <a:ext cx="10321273" cy="4068452"/>
              <a:chOff x="2927648" y="-63388"/>
              <a:chExt cx="10321273" cy="4068452"/>
            </a:xfrm>
          </p:grpSpPr>
          <p:grpSp>
            <p:nvGrpSpPr>
              <p:cNvPr id="8" name="组合 295"/>
              <p:cNvGrpSpPr/>
              <p:nvPr/>
            </p:nvGrpSpPr>
            <p:grpSpPr>
              <a:xfrm>
                <a:off x="2927648" y="-63388"/>
                <a:ext cx="10321273" cy="4068452"/>
                <a:chOff x="2819634" y="1232756"/>
                <a:chExt cx="10321273" cy="4068452"/>
              </a:xfrm>
            </p:grpSpPr>
            <p:grpSp>
              <p:nvGrpSpPr>
                <p:cNvPr id="10" name="组合 297"/>
                <p:cNvGrpSpPr/>
                <p:nvPr/>
              </p:nvGrpSpPr>
              <p:grpSpPr>
                <a:xfrm>
                  <a:off x="2819634" y="1232756"/>
                  <a:ext cx="10321273" cy="4068452"/>
                  <a:chOff x="4907867" y="728700"/>
                  <a:chExt cx="10321273" cy="4068452"/>
                </a:xfrm>
              </p:grpSpPr>
              <p:grpSp>
                <p:nvGrpSpPr>
                  <p:cNvPr id="18" name="组合 305"/>
                  <p:cNvGrpSpPr/>
                  <p:nvPr/>
                </p:nvGrpSpPr>
                <p:grpSpPr>
                  <a:xfrm>
                    <a:off x="4907867" y="728700"/>
                    <a:ext cx="10321273" cy="4068452"/>
                    <a:chOff x="4799856" y="-351420"/>
                    <a:chExt cx="10321273" cy="4068452"/>
                  </a:xfrm>
                </p:grpSpPr>
                <p:sp>
                  <p:nvSpPr>
                    <p:cNvPr id="23" name="弧形 22"/>
                    <p:cNvSpPr/>
                    <p:nvPr/>
                  </p:nvSpPr>
                  <p:spPr>
                    <a:xfrm>
                      <a:off x="6168008" y="1196752"/>
                      <a:ext cx="1008112" cy="1008112"/>
                    </a:xfrm>
                    <a:prstGeom prst="arc">
                      <a:avLst>
                        <a:gd name="adj1" fmla="val 16066760"/>
                        <a:gd name="adj2" fmla="val 0"/>
                      </a:avLst>
                    </a:prstGeom>
                    <a:ln w="38100">
                      <a:solidFill>
                        <a:srgbClr val="F9CB03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 dirty="0"/>
                    </a:p>
                  </p:txBody>
                </p:sp>
                <p:sp>
                  <p:nvSpPr>
                    <p:cNvPr id="24" name="弧形 23"/>
                    <p:cNvSpPr/>
                    <p:nvPr/>
                  </p:nvSpPr>
                  <p:spPr>
                    <a:xfrm rot="10800000">
                      <a:off x="6168008" y="1196752"/>
                      <a:ext cx="1008112" cy="1008112"/>
                    </a:xfrm>
                    <a:prstGeom prst="arc">
                      <a:avLst/>
                    </a:prstGeom>
                    <a:ln w="38100" cap="sq">
                      <a:solidFill>
                        <a:srgbClr val="E0383F"/>
                      </a:solidFill>
                      <a:prstDash val="sysDot"/>
                      <a:miter lim="800000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25" name="直接连接符 312"/>
                    <p:cNvCxnSpPr>
                      <a:stCxn id="24" idx="2"/>
                      <a:endCxn id="26" idx="6"/>
                    </p:cNvCxnSpPr>
                    <p:nvPr/>
                  </p:nvCxnSpPr>
                  <p:spPr>
                    <a:xfrm flipH="1">
                      <a:off x="5303912" y="1700808"/>
                      <a:ext cx="864096" cy="0"/>
                    </a:xfrm>
                    <a:prstGeom prst="line">
                      <a:avLst/>
                    </a:prstGeom>
                    <a:ln w="38100">
                      <a:solidFill>
                        <a:srgbClr val="E0383F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6" name="椭圆 313"/>
                    <p:cNvSpPr/>
                    <p:nvPr/>
                  </p:nvSpPr>
                  <p:spPr>
                    <a:xfrm>
                      <a:off x="4799856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E3374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27" name="弧形 26"/>
                    <p:cNvSpPr/>
                    <p:nvPr/>
                  </p:nvSpPr>
                  <p:spPr>
                    <a:xfrm>
                      <a:off x="12708860" y="1196752"/>
                      <a:ext cx="1008112" cy="1008112"/>
                    </a:xfrm>
                    <a:prstGeom prst="arc">
                      <a:avLst>
                        <a:gd name="adj1" fmla="val 16070138"/>
                        <a:gd name="adj2" fmla="val 0"/>
                      </a:avLst>
                    </a:prstGeom>
                    <a:ln w="38100">
                      <a:solidFill>
                        <a:srgbClr val="778494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28" name="弧形 27"/>
                    <p:cNvSpPr/>
                    <p:nvPr/>
                  </p:nvSpPr>
                  <p:spPr>
                    <a:xfrm rot="10800000">
                      <a:off x="12708860" y="1196752"/>
                      <a:ext cx="1008112" cy="1008112"/>
                    </a:xfrm>
                    <a:prstGeom prst="arc">
                      <a:avLst/>
                    </a:prstGeom>
                    <a:ln w="38100" cap="sq">
                      <a:solidFill>
                        <a:srgbClr val="3ABA9B"/>
                      </a:solidFill>
                      <a:prstDash val="sysDot"/>
                      <a:miter lim="800000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29" name="直接连接符 316"/>
                    <p:cNvCxnSpPr>
                      <a:stCxn id="28" idx="2"/>
                      <a:endCxn id="30" idx="6"/>
                    </p:cNvCxnSpPr>
                    <p:nvPr/>
                  </p:nvCxnSpPr>
                  <p:spPr>
                    <a:xfrm flipH="1">
                      <a:off x="11844764" y="1700808"/>
                      <a:ext cx="864096" cy="0"/>
                    </a:xfrm>
                    <a:prstGeom prst="line">
                      <a:avLst/>
                    </a:prstGeom>
                    <a:ln w="38100">
                      <a:solidFill>
                        <a:srgbClr val="3ABA9B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0" name="椭圆 317"/>
                    <p:cNvSpPr/>
                    <p:nvPr/>
                  </p:nvSpPr>
                  <p:spPr>
                    <a:xfrm>
                      <a:off x="11340708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80B52B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1" name="椭圆 318"/>
                    <p:cNvSpPr/>
                    <p:nvPr/>
                  </p:nvSpPr>
                  <p:spPr>
                    <a:xfrm>
                      <a:off x="14617073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78839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2" name="椭圆 319"/>
                    <p:cNvSpPr/>
                    <p:nvPr/>
                  </p:nvSpPr>
                  <p:spPr>
                    <a:xfrm>
                      <a:off x="6420035" y="-351420"/>
                      <a:ext cx="504056" cy="504056"/>
                    </a:xfrm>
                    <a:prstGeom prst="ellipse">
                      <a:avLst/>
                    </a:prstGeom>
                    <a:solidFill>
                      <a:srgbClr val="FBC31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3" name="椭圆 320"/>
                    <p:cNvSpPr/>
                    <p:nvPr/>
                  </p:nvSpPr>
                  <p:spPr>
                    <a:xfrm>
                      <a:off x="12960888" y="-351420"/>
                      <a:ext cx="504056" cy="504056"/>
                    </a:xfrm>
                    <a:prstGeom prst="ellipse">
                      <a:avLst/>
                    </a:prstGeom>
                    <a:solidFill>
                      <a:srgbClr val="77849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4" name="椭圆 321"/>
                    <p:cNvSpPr/>
                    <p:nvPr/>
                  </p:nvSpPr>
                  <p:spPr>
                    <a:xfrm>
                      <a:off x="9696400" y="3212976"/>
                      <a:ext cx="504056" cy="504056"/>
                    </a:xfrm>
                    <a:prstGeom prst="ellipse">
                      <a:avLst/>
                    </a:prstGeom>
                    <a:solidFill>
                      <a:srgbClr val="3BBAD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</p:grpSp>
              <p:cxnSp>
                <p:nvCxnSpPr>
                  <p:cNvPr id="19" name="直接连接符 306"/>
                  <p:cNvCxnSpPr/>
                  <p:nvPr/>
                </p:nvCxnSpPr>
                <p:spPr>
                  <a:xfrm flipV="1">
                    <a:off x="6780075" y="1412776"/>
                    <a:ext cx="0" cy="864096"/>
                  </a:xfrm>
                  <a:prstGeom prst="line">
                    <a:avLst/>
                  </a:prstGeom>
                  <a:ln w="38100">
                    <a:solidFill>
                      <a:srgbClr val="FBC31F"/>
                    </a:solidFill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直接连接符 307"/>
                  <p:cNvCxnSpPr>
                    <a:stCxn id="23" idx="2"/>
                    <a:endCxn id="17" idx="2"/>
                  </p:cNvCxnSpPr>
                  <p:nvPr/>
                </p:nvCxnSpPr>
                <p:spPr>
                  <a:xfrm>
                    <a:off x="7284131" y="2780928"/>
                    <a:ext cx="900101" cy="0"/>
                  </a:xfrm>
                  <a:prstGeom prst="line">
                    <a:avLst/>
                  </a:prstGeom>
                  <a:ln w="38100">
                    <a:solidFill>
                      <a:srgbClr val="FBC31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直接连接符 308"/>
                  <p:cNvCxnSpPr/>
                  <p:nvPr/>
                </p:nvCxnSpPr>
                <p:spPr>
                  <a:xfrm flipV="1">
                    <a:off x="13320927" y="1412776"/>
                    <a:ext cx="0" cy="864096"/>
                  </a:xfrm>
                  <a:prstGeom prst="line">
                    <a:avLst/>
                  </a:prstGeom>
                  <a:ln w="38100">
                    <a:solidFill>
                      <a:srgbClr val="778494"/>
                    </a:solidFill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直接连接符 309"/>
                  <p:cNvCxnSpPr>
                    <a:stCxn id="27" idx="2"/>
                    <a:endCxn id="31" idx="2"/>
                  </p:cNvCxnSpPr>
                  <p:nvPr/>
                </p:nvCxnSpPr>
                <p:spPr>
                  <a:xfrm>
                    <a:off x="13824983" y="2780928"/>
                    <a:ext cx="900101" cy="0"/>
                  </a:xfrm>
                  <a:prstGeom prst="line">
                    <a:avLst/>
                  </a:prstGeom>
                  <a:ln w="38100">
                    <a:solidFill>
                      <a:srgbClr val="77849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组合 298"/>
                <p:cNvGrpSpPr/>
                <p:nvPr/>
              </p:nvGrpSpPr>
              <p:grpSpPr>
                <a:xfrm>
                  <a:off x="6095999" y="2780928"/>
                  <a:ext cx="3264487" cy="1008112"/>
                  <a:chOff x="4907867" y="2276872"/>
                  <a:chExt cx="3264487" cy="1008112"/>
                </a:xfrm>
              </p:grpSpPr>
              <p:grpSp>
                <p:nvGrpSpPr>
                  <p:cNvPr id="12" name="组合 299"/>
                  <p:cNvGrpSpPr/>
                  <p:nvPr/>
                </p:nvGrpSpPr>
                <p:grpSpPr>
                  <a:xfrm>
                    <a:off x="4907867" y="2276872"/>
                    <a:ext cx="2376264" cy="1008112"/>
                    <a:chOff x="4799856" y="1196752"/>
                    <a:chExt cx="2376264" cy="1008112"/>
                  </a:xfrm>
                </p:grpSpPr>
                <p:sp>
                  <p:nvSpPr>
                    <p:cNvPr id="14" name="弧形 13"/>
                    <p:cNvSpPr/>
                    <p:nvPr/>
                  </p:nvSpPr>
                  <p:spPr>
                    <a:xfrm>
                      <a:off x="6168008" y="1196752"/>
                      <a:ext cx="1008112" cy="1008112"/>
                    </a:xfrm>
                    <a:prstGeom prst="arc">
                      <a:avLst/>
                    </a:prstGeom>
                    <a:ln w="38100">
                      <a:solidFill>
                        <a:srgbClr val="F9CB03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15" name="弧形 14"/>
                    <p:cNvSpPr/>
                    <p:nvPr/>
                  </p:nvSpPr>
                  <p:spPr>
                    <a:xfrm rot="10800000">
                      <a:off x="6168008" y="1196752"/>
                      <a:ext cx="1008112" cy="1008112"/>
                    </a:xfrm>
                    <a:prstGeom prst="arc">
                      <a:avLst/>
                    </a:prstGeom>
                    <a:ln w="38100" cap="sq">
                      <a:solidFill>
                        <a:srgbClr val="39BBD3"/>
                      </a:solidFill>
                      <a:prstDash val="solid"/>
                      <a:miter lim="800000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16" name="直接连接符 303"/>
                    <p:cNvCxnSpPr>
                      <a:stCxn id="15" idx="2"/>
                      <a:endCxn id="17" idx="6"/>
                    </p:cNvCxnSpPr>
                    <p:nvPr/>
                  </p:nvCxnSpPr>
                  <p:spPr>
                    <a:xfrm flipH="1">
                      <a:off x="5303912" y="1700808"/>
                      <a:ext cx="864096" cy="0"/>
                    </a:xfrm>
                    <a:prstGeom prst="line">
                      <a:avLst/>
                    </a:prstGeom>
                    <a:ln w="38100">
                      <a:solidFill>
                        <a:srgbClr val="3FB5D1"/>
                      </a:solidFill>
                      <a:prstDash val="soli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7" name="椭圆 304"/>
                    <p:cNvSpPr/>
                    <p:nvPr/>
                  </p:nvSpPr>
                  <p:spPr>
                    <a:xfrm>
                      <a:off x="4799856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3BBAD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</p:grpSp>
              <p:cxnSp>
                <p:nvCxnSpPr>
                  <p:cNvPr id="13" name="直接连接符 300"/>
                  <p:cNvCxnSpPr>
                    <a:stCxn id="14" idx="2"/>
                    <a:endCxn id="30" idx="2"/>
                  </p:cNvCxnSpPr>
                  <p:nvPr/>
                </p:nvCxnSpPr>
                <p:spPr>
                  <a:xfrm>
                    <a:off x="7284131" y="2780928"/>
                    <a:ext cx="888223" cy="0"/>
                  </a:xfrm>
                  <a:prstGeom prst="line">
                    <a:avLst/>
                  </a:prstGeom>
                  <a:ln w="38100">
                    <a:solidFill>
                      <a:srgbClr val="FBC31F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9" name="直接连接符 296"/>
              <p:cNvCxnSpPr>
                <a:stCxn id="15" idx="0"/>
              </p:cNvCxnSpPr>
              <p:nvPr/>
            </p:nvCxnSpPr>
            <p:spPr>
              <a:xfrm>
                <a:off x="8076221" y="2492896"/>
                <a:ext cx="0" cy="864096"/>
              </a:xfrm>
              <a:prstGeom prst="line">
                <a:avLst/>
              </a:prstGeom>
              <a:ln w="38100">
                <a:solidFill>
                  <a:srgbClr val="3BBAD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环形箭头 293"/>
            <p:cNvSpPr/>
            <p:nvPr/>
          </p:nvSpPr>
          <p:spPr>
            <a:xfrm rot="3667601">
              <a:off x="2513601" y="1574794"/>
              <a:ext cx="684076" cy="684076"/>
            </a:xfrm>
            <a:prstGeom prst="circularArrow">
              <a:avLst>
                <a:gd name="adj1" fmla="val 3703"/>
                <a:gd name="adj2" fmla="val 1142319"/>
                <a:gd name="adj3" fmla="val 20341218"/>
                <a:gd name="adj4" fmla="val 9033707"/>
                <a:gd name="adj5" fmla="val 5059"/>
              </a:avLst>
            </a:prstGeom>
            <a:solidFill>
              <a:srgbClr val="FB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环形箭头 294"/>
            <p:cNvSpPr/>
            <p:nvPr/>
          </p:nvSpPr>
          <p:spPr>
            <a:xfrm rot="12722760">
              <a:off x="9054453" y="1574793"/>
              <a:ext cx="684076" cy="684076"/>
            </a:xfrm>
            <a:prstGeom prst="circularArrow">
              <a:avLst>
                <a:gd name="adj1" fmla="val 3703"/>
                <a:gd name="adj2" fmla="val 1142319"/>
                <a:gd name="adj3" fmla="val 20341218"/>
                <a:gd name="adj4" fmla="val 9033707"/>
                <a:gd name="adj5" fmla="val 5059"/>
              </a:avLst>
            </a:prstGeom>
            <a:solidFill>
              <a:srgbClr val="788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1" name="文本框 289"/>
          <p:cNvSpPr txBox="1"/>
          <p:nvPr/>
        </p:nvSpPr>
        <p:spPr>
          <a:xfrm>
            <a:off x="1788565" y="2626288"/>
            <a:ext cx="67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TW" alt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~5</a:t>
            </a:r>
            <a:r>
              <a:rPr lang="zh-TW" alt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reeform 31"/>
          <p:cNvSpPr>
            <a:spLocks/>
          </p:cNvSpPr>
          <p:nvPr/>
        </p:nvSpPr>
        <p:spPr bwMode="auto">
          <a:xfrm>
            <a:off x="2011370" y="1447741"/>
            <a:ext cx="227443" cy="227447"/>
          </a:xfrm>
          <a:custGeom>
            <a:avLst/>
            <a:gdLst>
              <a:gd name="T0" fmla="*/ 58 w 116"/>
              <a:gd name="T1" fmla="*/ 100 h 115"/>
              <a:gd name="T2" fmla="*/ 48 w 116"/>
              <a:gd name="T3" fmla="*/ 103 h 115"/>
              <a:gd name="T4" fmla="*/ 29 w 116"/>
              <a:gd name="T5" fmla="*/ 114 h 115"/>
              <a:gd name="T6" fmla="*/ 26 w 116"/>
              <a:gd name="T7" fmla="*/ 115 h 115"/>
              <a:gd name="T8" fmla="*/ 21 w 116"/>
              <a:gd name="T9" fmla="*/ 111 h 115"/>
              <a:gd name="T10" fmla="*/ 22 w 116"/>
              <a:gd name="T11" fmla="*/ 105 h 115"/>
              <a:gd name="T12" fmla="*/ 25 w 116"/>
              <a:gd name="T13" fmla="*/ 83 h 115"/>
              <a:gd name="T14" fmla="*/ 24 w 116"/>
              <a:gd name="T15" fmla="*/ 74 h 115"/>
              <a:gd name="T16" fmla="*/ 19 w 116"/>
              <a:gd name="T17" fmla="*/ 65 h 115"/>
              <a:gd name="T18" fmla="*/ 4 w 116"/>
              <a:gd name="T19" fmla="*/ 50 h 115"/>
              <a:gd name="T20" fmla="*/ 1 w 116"/>
              <a:gd name="T21" fmla="*/ 47 h 115"/>
              <a:gd name="T22" fmla="*/ 3 w 116"/>
              <a:gd name="T23" fmla="*/ 42 h 115"/>
              <a:gd name="T24" fmla="*/ 8 w 116"/>
              <a:gd name="T25" fmla="*/ 40 h 115"/>
              <a:gd name="T26" fmla="*/ 29 w 116"/>
              <a:gd name="T27" fmla="*/ 37 h 115"/>
              <a:gd name="T28" fmla="*/ 39 w 116"/>
              <a:gd name="T29" fmla="*/ 32 h 115"/>
              <a:gd name="T30" fmla="*/ 44 w 116"/>
              <a:gd name="T31" fmla="*/ 25 h 115"/>
              <a:gd name="T32" fmla="*/ 54 w 116"/>
              <a:gd name="T33" fmla="*/ 5 h 115"/>
              <a:gd name="T34" fmla="*/ 55 w 116"/>
              <a:gd name="T35" fmla="*/ 2 h 115"/>
              <a:gd name="T36" fmla="*/ 61 w 116"/>
              <a:gd name="T37" fmla="*/ 2 h 115"/>
              <a:gd name="T38" fmla="*/ 63 w 116"/>
              <a:gd name="T39" fmla="*/ 5 h 115"/>
              <a:gd name="T40" fmla="*/ 73 w 116"/>
              <a:gd name="T41" fmla="*/ 26 h 115"/>
              <a:gd name="T42" fmla="*/ 89 w 116"/>
              <a:gd name="T43" fmla="*/ 37 h 115"/>
              <a:gd name="T44" fmla="*/ 111 w 116"/>
              <a:gd name="T45" fmla="*/ 41 h 115"/>
              <a:gd name="T46" fmla="*/ 113 w 116"/>
              <a:gd name="T47" fmla="*/ 42 h 115"/>
              <a:gd name="T48" fmla="*/ 115 w 116"/>
              <a:gd name="T49" fmla="*/ 47 h 115"/>
              <a:gd name="T50" fmla="*/ 113 w 116"/>
              <a:gd name="T51" fmla="*/ 50 h 115"/>
              <a:gd name="T52" fmla="*/ 97 w 116"/>
              <a:gd name="T53" fmla="*/ 66 h 115"/>
              <a:gd name="T54" fmla="*/ 91 w 116"/>
              <a:gd name="T55" fmla="*/ 85 h 115"/>
              <a:gd name="T56" fmla="*/ 95 w 116"/>
              <a:gd name="T57" fmla="*/ 109 h 115"/>
              <a:gd name="T58" fmla="*/ 95 w 116"/>
              <a:gd name="T59" fmla="*/ 111 h 115"/>
              <a:gd name="T60" fmla="*/ 90 w 116"/>
              <a:gd name="T61" fmla="*/ 115 h 115"/>
              <a:gd name="T62" fmla="*/ 87 w 116"/>
              <a:gd name="T63" fmla="*/ 113 h 115"/>
              <a:gd name="T64" fmla="*/ 68 w 116"/>
              <a:gd name="T65" fmla="*/ 103 h 115"/>
              <a:gd name="T66" fmla="*/ 58 w 116"/>
              <a:gd name="T67" fmla="*/ 10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6" h="115">
                <a:moveTo>
                  <a:pt x="58" y="100"/>
                </a:moveTo>
                <a:cubicBezTo>
                  <a:pt x="55" y="101"/>
                  <a:pt x="51" y="101"/>
                  <a:pt x="48" y="103"/>
                </a:cubicBezTo>
                <a:cubicBezTo>
                  <a:pt x="42" y="107"/>
                  <a:pt x="35" y="110"/>
                  <a:pt x="29" y="114"/>
                </a:cubicBezTo>
                <a:cubicBezTo>
                  <a:pt x="28" y="114"/>
                  <a:pt x="27" y="115"/>
                  <a:pt x="26" y="115"/>
                </a:cubicBezTo>
                <a:cubicBezTo>
                  <a:pt x="23" y="115"/>
                  <a:pt x="21" y="114"/>
                  <a:pt x="21" y="111"/>
                </a:cubicBezTo>
                <a:cubicBezTo>
                  <a:pt x="21" y="109"/>
                  <a:pt x="22" y="107"/>
                  <a:pt x="22" y="105"/>
                </a:cubicBezTo>
                <a:cubicBezTo>
                  <a:pt x="23" y="98"/>
                  <a:pt x="24" y="91"/>
                  <a:pt x="25" y="83"/>
                </a:cubicBezTo>
                <a:cubicBezTo>
                  <a:pt x="26" y="80"/>
                  <a:pt x="25" y="77"/>
                  <a:pt x="24" y="74"/>
                </a:cubicBezTo>
                <a:cubicBezTo>
                  <a:pt x="23" y="71"/>
                  <a:pt x="21" y="68"/>
                  <a:pt x="19" y="65"/>
                </a:cubicBezTo>
                <a:cubicBezTo>
                  <a:pt x="14" y="60"/>
                  <a:pt x="9" y="55"/>
                  <a:pt x="4" y="50"/>
                </a:cubicBezTo>
                <a:cubicBezTo>
                  <a:pt x="3" y="49"/>
                  <a:pt x="2" y="48"/>
                  <a:pt x="1" y="47"/>
                </a:cubicBezTo>
                <a:cubicBezTo>
                  <a:pt x="0" y="45"/>
                  <a:pt x="1" y="43"/>
                  <a:pt x="3" y="42"/>
                </a:cubicBezTo>
                <a:cubicBezTo>
                  <a:pt x="5" y="41"/>
                  <a:pt x="6" y="41"/>
                  <a:pt x="8" y="40"/>
                </a:cubicBezTo>
                <a:cubicBezTo>
                  <a:pt x="15" y="39"/>
                  <a:pt x="22" y="38"/>
                  <a:pt x="29" y="37"/>
                </a:cubicBezTo>
                <a:cubicBezTo>
                  <a:pt x="33" y="36"/>
                  <a:pt x="37" y="34"/>
                  <a:pt x="39" y="32"/>
                </a:cubicBezTo>
                <a:cubicBezTo>
                  <a:pt x="41" y="30"/>
                  <a:pt x="43" y="28"/>
                  <a:pt x="44" y="25"/>
                </a:cubicBezTo>
                <a:cubicBezTo>
                  <a:pt x="47" y="18"/>
                  <a:pt x="50" y="11"/>
                  <a:pt x="54" y="5"/>
                </a:cubicBezTo>
                <a:cubicBezTo>
                  <a:pt x="54" y="4"/>
                  <a:pt x="55" y="3"/>
                  <a:pt x="55" y="2"/>
                </a:cubicBezTo>
                <a:cubicBezTo>
                  <a:pt x="57" y="0"/>
                  <a:pt x="59" y="0"/>
                  <a:pt x="61" y="2"/>
                </a:cubicBezTo>
                <a:cubicBezTo>
                  <a:pt x="62" y="3"/>
                  <a:pt x="62" y="4"/>
                  <a:pt x="63" y="5"/>
                </a:cubicBezTo>
                <a:cubicBezTo>
                  <a:pt x="66" y="12"/>
                  <a:pt x="69" y="19"/>
                  <a:pt x="73" y="26"/>
                </a:cubicBezTo>
                <a:cubicBezTo>
                  <a:pt x="76" y="32"/>
                  <a:pt x="81" y="36"/>
                  <a:pt x="89" y="37"/>
                </a:cubicBezTo>
                <a:cubicBezTo>
                  <a:pt x="96" y="39"/>
                  <a:pt x="104" y="40"/>
                  <a:pt x="111" y="41"/>
                </a:cubicBezTo>
                <a:cubicBezTo>
                  <a:pt x="112" y="41"/>
                  <a:pt x="113" y="41"/>
                  <a:pt x="113" y="42"/>
                </a:cubicBezTo>
                <a:cubicBezTo>
                  <a:pt x="115" y="43"/>
                  <a:pt x="116" y="45"/>
                  <a:pt x="115" y="47"/>
                </a:cubicBezTo>
                <a:cubicBezTo>
                  <a:pt x="114" y="48"/>
                  <a:pt x="114" y="49"/>
                  <a:pt x="113" y="50"/>
                </a:cubicBezTo>
                <a:cubicBezTo>
                  <a:pt x="108" y="55"/>
                  <a:pt x="102" y="61"/>
                  <a:pt x="97" y="66"/>
                </a:cubicBezTo>
                <a:cubicBezTo>
                  <a:pt x="92" y="71"/>
                  <a:pt x="90" y="78"/>
                  <a:pt x="91" y="85"/>
                </a:cubicBezTo>
                <a:cubicBezTo>
                  <a:pt x="92" y="93"/>
                  <a:pt x="94" y="101"/>
                  <a:pt x="95" y="109"/>
                </a:cubicBezTo>
                <a:cubicBezTo>
                  <a:pt x="95" y="109"/>
                  <a:pt x="95" y="110"/>
                  <a:pt x="95" y="111"/>
                </a:cubicBezTo>
                <a:cubicBezTo>
                  <a:pt x="95" y="114"/>
                  <a:pt x="93" y="115"/>
                  <a:pt x="90" y="115"/>
                </a:cubicBezTo>
                <a:cubicBezTo>
                  <a:pt x="89" y="114"/>
                  <a:pt x="88" y="114"/>
                  <a:pt x="87" y="113"/>
                </a:cubicBezTo>
                <a:cubicBezTo>
                  <a:pt x="81" y="110"/>
                  <a:pt x="75" y="107"/>
                  <a:pt x="68" y="103"/>
                </a:cubicBezTo>
                <a:cubicBezTo>
                  <a:pt x="65" y="101"/>
                  <a:pt x="62" y="101"/>
                  <a:pt x="58" y="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  <p:grpSp>
        <p:nvGrpSpPr>
          <p:cNvPr id="45" name="Group 15"/>
          <p:cNvGrpSpPr>
            <a:grpSpLocks noChangeAspect="1"/>
          </p:cNvGrpSpPr>
          <p:nvPr/>
        </p:nvGrpSpPr>
        <p:grpSpPr bwMode="auto">
          <a:xfrm>
            <a:off x="6853594" y="1453384"/>
            <a:ext cx="277044" cy="264641"/>
            <a:chOff x="864" y="477"/>
            <a:chExt cx="563" cy="532"/>
          </a:xfrm>
          <a:solidFill>
            <a:schemeClr val="bg1"/>
          </a:solidFill>
        </p:grpSpPr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912" y="477"/>
              <a:ext cx="515" cy="532"/>
            </a:xfrm>
            <a:custGeom>
              <a:avLst/>
              <a:gdLst>
                <a:gd name="T0" fmla="*/ 66 w 216"/>
                <a:gd name="T1" fmla="*/ 37 h 223"/>
                <a:gd name="T2" fmla="*/ 65 w 216"/>
                <a:gd name="T3" fmla="*/ 36 h 223"/>
                <a:gd name="T4" fmla="*/ 62 w 216"/>
                <a:gd name="T5" fmla="*/ 32 h 223"/>
                <a:gd name="T6" fmla="*/ 50 w 216"/>
                <a:gd name="T7" fmla="*/ 24 h 223"/>
                <a:gd name="T8" fmla="*/ 49 w 216"/>
                <a:gd name="T9" fmla="*/ 23 h 223"/>
                <a:gd name="T10" fmla="*/ 172 w 216"/>
                <a:gd name="T11" fmla="*/ 34 h 223"/>
                <a:gd name="T12" fmla="*/ 185 w 216"/>
                <a:gd name="T13" fmla="*/ 170 h 223"/>
                <a:gd name="T14" fmla="*/ 52 w 216"/>
                <a:gd name="T15" fmla="*/ 197 h 223"/>
                <a:gd name="T16" fmla="*/ 6 w 216"/>
                <a:gd name="T17" fmla="*/ 140 h 223"/>
                <a:gd name="T18" fmla="*/ 3 w 216"/>
                <a:gd name="T19" fmla="*/ 92 h 223"/>
                <a:gd name="T20" fmla="*/ 15 w 216"/>
                <a:gd name="T21" fmla="*/ 99 h 223"/>
                <a:gd name="T22" fmla="*/ 18 w 216"/>
                <a:gd name="T23" fmla="*/ 102 h 223"/>
                <a:gd name="T24" fmla="*/ 22 w 216"/>
                <a:gd name="T25" fmla="*/ 102 h 223"/>
                <a:gd name="T26" fmla="*/ 55 w 216"/>
                <a:gd name="T27" fmla="*/ 175 h 223"/>
                <a:gd name="T28" fmla="*/ 116 w 216"/>
                <a:gd name="T29" fmla="*/ 190 h 223"/>
                <a:gd name="T30" fmla="*/ 183 w 216"/>
                <a:gd name="T31" fmla="*/ 88 h 223"/>
                <a:gd name="T32" fmla="*/ 166 w 216"/>
                <a:gd name="T33" fmla="*/ 56 h 223"/>
                <a:gd name="T34" fmla="*/ 136 w 216"/>
                <a:gd name="T35" fmla="*/ 34 h 223"/>
                <a:gd name="T36" fmla="*/ 101 w 216"/>
                <a:gd name="T37" fmla="*/ 27 h 223"/>
                <a:gd name="T38" fmla="*/ 66 w 216"/>
                <a:gd name="T39" fmla="*/ 37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6" h="223">
                  <a:moveTo>
                    <a:pt x="66" y="37"/>
                  </a:moveTo>
                  <a:cubicBezTo>
                    <a:pt x="65" y="36"/>
                    <a:pt x="65" y="36"/>
                    <a:pt x="65" y="36"/>
                  </a:cubicBezTo>
                  <a:cubicBezTo>
                    <a:pt x="66" y="34"/>
                    <a:pt x="64" y="33"/>
                    <a:pt x="62" y="32"/>
                  </a:cubicBezTo>
                  <a:cubicBezTo>
                    <a:pt x="58" y="30"/>
                    <a:pt x="54" y="27"/>
                    <a:pt x="50" y="24"/>
                  </a:cubicBezTo>
                  <a:cubicBezTo>
                    <a:pt x="50" y="24"/>
                    <a:pt x="50" y="23"/>
                    <a:pt x="49" y="23"/>
                  </a:cubicBezTo>
                  <a:cubicBezTo>
                    <a:pt x="83" y="1"/>
                    <a:pt x="135" y="0"/>
                    <a:pt x="172" y="34"/>
                  </a:cubicBezTo>
                  <a:cubicBezTo>
                    <a:pt x="211" y="70"/>
                    <a:pt x="216" y="129"/>
                    <a:pt x="185" y="170"/>
                  </a:cubicBezTo>
                  <a:cubicBezTo>
                    <a:pt x="154" y="212"/>
                    <a:pt x="97" y="223"/>
                    <a:pt x="52" y="197"/>
                  </a:cubicBezTo>
                  <a:cubicBezTo>
                    <a:pt x="29" y="183"/>
                    <a:pt x="14" y="164"/>
                    <a:pt x="6" y="140"/>
                  </a:cubicBezTo>
                  <a:cubicBezTo>
                    <a:pt x="2" y="126"/>
                    <a:pt x="0" y="100"/>
                    <a:pt x="3" y="92"/>
                  </a:cubicBezTo>
                  <a:cubicBezTo>
                    <a:pt x="7" y="94"/>
                    <a:pt x="11" y="97"/>
                    <a:pt x="15" y="99"/>
                  </a:cubicBezTo>
                  <a:cubicBezTo>
                    <a:pt x="16" y="100"/>
                    <a:pt x="17" y="101"/>
                    <a:pt x="18" y="102"/>
                  </a:cubicBezTo>
                  <a:cubicBezTo>
                    <a:pt x="19" y="102"/>
                    <a:pt x="21" y="102"/>
                    <a:pt x="22" y="102"/>
                  </a:cubicBezTo>
                  <a:cubicBezTo>
                    <a:pt x="20" y="132"/>
                    <a:pt x="31" y="156"/>
                    <a:pt x="55" y="175"/>
                  </a:cubicBezTo>
                  <a:cubicBezTo>
                    <a:pt x="73" y="188"/>
                    <a:pt x="94" y="193"/>
                    <a:pt x="116" y="190"/>
                  </a:cubicBezTo>
                  <a:cubicBezTo>
                    <a:pt x="164" y="182"/>
                    <a:pt x="195" y="135"/>
                    <a:pt x="183" y="88"/>
                  </a:cubicBezTo>
                  <a:cubicBezTo>
                    <a:pt x="179" y="76"/>
                    <a:pt x="174" y="65"/>
                    <a:pt x="166" y="56"/>
                  </a:cubicBezTo>
                  <a:cubicBezTo>
                    <a:pt x="158" y="47"/>
                    <a:pt x="148" y="39"/>
                    <a:pt x="136" y="34"/>
                  </a:cubicBezTo>
                  <a:cubicBezTo>
                    <a:pt x="125" y="29"/>
                    <a:pt x="113" y="27"/>
                    <a:pt x="101" y="27"/>
                  </a:cubicBezTo>
                  <a:cubicBezTo>
                    <a:pt x="88" y="28"/>
                    <a:pt x="77" y="31"/>
                    <a:pt x="66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864" y="508"/>
              <a:ext cx="339" cy="272"/>
            </a:xfrm>
            <a:custGeom>
              <a:avLst/>
              <a:gdLst>
                <a:gd name="T0" fmla="*/ 123 w 142"/>
                <a:gd name="T1" fmla="*/ 114 h 114"/>
                <a:gd name="T2" fmla="*/ 114 w 142"/>
                <a:gd name="T3" fmla="*/ 111 h 114"/>
                <a:gd name="T4" fmla="*/ 86 w 142"/>
                <a:gd name="T5" fmla="*/ 92 h 114"/>
                <a:gd name="T6" fmla="*/ 60 w 142"/>
                <a:gd name="T7" fmla="*/ 75 h 114"/>
                <a:gd name="T8" fmla="*/ 57 w 142"/>
                <a:gd name="T9" fmla="*/ 74 h 114"/>
                <a:gd name="T10" fmla="*/ 42 w 142"/>
                <a:gd name="T11" fmla="*/ 78 h 114"/>
                <a:gd name="T12" fmla="*/ 40 w 142"/>
                <a:gd name="T13" fmla="*/ 78 h 114"/>
                <a:gd name="T14" fmla="*/ 4 w 142"/>
                <a:gd name="T15" fmla="*/ 53 h 114"/>
                <a:gd name="T16" fmla="*/ 0 w 142"/>
                <a:gd name="T17" fmla="*/ 46 h 114"/>
                <a:gd name="T18" fmla="*/ 7 w 142"/>
                <a:gd name="T19" fmla="*/ 40 h 114"/>
                <a:gd name="T20" fmla="*/ 26 w 142"/>
                <a:gd name="T21" fmla="*/ 37 h 114"/>
                <a:gd name="T22" fmla="*/ 31 w 142"/>
                <a:gd name="T23" fmla="*/ 28 h 114"/>
                <a:gd name="T24" fmla="*/ 28 w 142"/>
                <a:gd name="T25" fmla="*/ 8 h 114"/>
                <a:gd name="T26" fmla="*/ 31 w 142"/>
                <a:gd name="T27" fmla="*/ 1 h 114"/>
                <a:gd name="T28" fmla="*/ 39 w 142"/>
                <a:gd name="T29" fmla="*/ 1 h 114"/>
                <a:gd name="T30" fmla="*/ 52 w 142"/>
                <a:gd name="T31" fmla="*/ 11 h 114"/>
                <a:gd name="T32" fmla="*/ 75 w 142"/>
                <a:gd name="T33" fmla="*/ 26 h 114"/>
                <a:gd name="T34" fmla="*/ 76 w 142"/>
                <a:gd name="T35" fmla="*/ 28 h 114"/>
                <a:gd name="T36" fmla="*/ 78 w 142"/>
                <a:gd name="T37" fmla="*/ 45 h 114"/>
                <a:gd name="T38" fmla="*/ 79 w 142"/>
                <a:gd name="T39" fmla="*/ 46 h 114"/>
                <a:gd name="T40" fmla="*/ 122 w 142"/>
                <a:gd name="T41" fmla="*/ 75 h 114"/>
                <a:gd name="T42" fmla="*/ 134 w 142"/>
                <a:gd name="T43" fmla="*/ 83 h 114"/>
                <a:gd name="T44" fmla="*/ 140 w 142"/>
                <a:gd name="T45" fmla="*/ 101 h 114"/>
                <a:gd name="T46" fmla="*/ 126 w 142"/>
                <a:gd name="T47" fmla="*/ 114 h 114"/>
                <a:gd name="T48" fmla="*/ 123 w 142"/>
                <a:gd name="T4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2" h="114">
                  <a:moveTo>
                    <a:pt x="123" y="114"/>
                  </a:moveTo>
                  <a:cubicBezTo>
                    <a:pt x="120" y="114"/>
                    <a:pt x="117" y="113"/>
                    <a:pt x="114" y="111"/>
                  </a:cubicBezTo>
                  <a:cubicBezTo>
                    <a:pt x="105" y="105"/>
                    <a:pt x="95" y="98"/>
                    <a:pt x="86" y="92"/>
                  </a:cubicBezTo>
                  <a:cubicBezTo>
                    <a:pt x="77" y="86"/>
                    <a:pt x="69" y="81"/>
                    <a:pt x="60" y="75"/>
                  </a:cubicBezTo>
                  <a:cubicBezTo>
                    <a:pt x="59" y="74"/>
                    <a:pt x="58" y="74"/>
                    <a:pt x="57" y="74"/>
                  </a:cubicBezTo>
                  <a:cubicBezTo>
                    <a:pt x="52" y="76"/>
                    <a:pt x="47" y="77"/>
                    <a:pt x="42" y="78"/>
                  </a:cubicBezTo>
                  <a:cubicBezTo>
                    <a:pt x="41" y="78"/>
                    <a:pt x="40" y="78"/>
                    <a:pt x="40" y="78"/>
                  </a:cubicBezTo>
                  <a:cubicBezTo>
                    <a:pt x="28" y="70"/>
                    <a:pt x="16" y="62"/>
                    <a:pt x="4" y="53"/>
                  </a:cubicBezTo>
                  <a:cubicBezTo>
                    <a:pt x="1" y="51"/>
                    <a:pt x="0" y="49"/>
                    <a:pt x="0" y="46"/>
                  </a:cubicBezTo>
                  <a:cubicBezTo>
                    <a:pt x="1" y="43"/>
                    <a:pt x="3" y="41"/>
                    <a:pt x="7" y="40"/>
                  </a:cubicBezTo>
                  <a:cubicBezTo>
                    <a:pt x="13" y="39"/>
                    <a:pt x="19" y="38"/>
                    <a:pt x="26" y="37"/>
                  </a:cubicBezTo>
                  <a:cubicBezTo>
                    <a:pt x="30" y="36"/>
                    <a:pt x="32" y="32"/>
                    <a:pt x="31" y="28"/>
                  </a:cubicBezTo>
                  <a:cubicBezTo>
                    <a:pt x="30" y="21"/>
                    <a:pt x="29" y="15"/>
                    <a:pt x="28" y="8"/>
                  </a:cubicBezTo>
                  <a:cubicBezTo>
                    <a:pt x="27" y="5"/>
                    <a:pt x="28" y="3"/>
                    <a:pt x="31" y="1"/>
                  </a:cubicBezTo>
                  <a:cubicBezTo>
                    <a:pt x="33" y="0"/>
                    <a:pt x="36" y="0"/>
                    <a:pt x="39" y="1"/>
                  </a:cubicBezTo>
                  <a:cubicBezTo>
                    <a:pt x="43" y="4"/>
                    <a:pt x="48" y="7"/>
                    <a:pt x="52" y="11"/>
                  </a:cubicBezTo>
                  <a:cubicBezTo>
                    <a:pt x="60" y="16"/>
                    <a:pt x="67" y="21"/>
                    <a:pt x="75" y="26"/>
                  </a:cubicBezTo>
                  <a:cubicBezTo>
                    <a:pt x="75" y="26"/>
                    <a:pt x="76" y="27"/>
                    <a:pt x="76" y="28"/>
                  </a:cubicBezTo>
                  <a:cubicBezTo>
                    <a:pt x="77" y="34"/>
                    <a:pt x="77" y="39"/>
                    <a:pt x="78" y="45"/>
                  </a:cubicBezTo>
                  <a:cubicBezTo>
                    <a:pt x="78" y="45"/>
                    <a:pt x="79" y="46"/>
                    <a:pt x="79" y="46"/>
                  </a:cubicBezTo>
                  <a:cubicBezTo>
                    <a:pt x="94" y="56"/>
                    <a:pt x="108" y="65"/>
                    <a:pt x="122" y="75"/>
                  </a:cubicBezTo>
                  <a:cubicBezTo>
                    <a:pt x="126" y="78"/>
                    <a:pt x="130" y="80"/>
                    <a:pt x="134" y="83"/>
                  </a:cubicBezTo>
                  <a:cubicBezTo>
                    <a:pt x="139" y="87"/>
                    <a:pt x="142" y="94"/>
                    <a:pt x="140" y="101"/>
                  </a:cubicBezTo>
                  <a:cubicBezTo>
                    <a:pt x="138" y="107"/>
                    <a:pt x="132" y="113"/>
                    <a:pt x="126" y="114"/>
                  </a:cubicBezTo>
                  <a:cubicBezTo>
                    <a:pt x="125" y="114"/>
                    <a:pt x="124" y="114"/>
                    <a:pt x="123" y="1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1017" y="589"/>
              <a:ext cx="291" cy="301"/>
            </a:xfrm>
            <a:custGeom>
              <a:avLst/>
              <a:gdLst>
                <a:gd name="T0" fmla="*/ 2 w 122"/>
                <a:gd name="T1" fmla="*/ 57 h 126"/>
                <a:gd name="T2" fmla="*/ 3 w 122"/>
                <a:gd name="T3" fmla="*/ 58 h 126"/>
                <a:gd name="T4" fmla="*/ 22 w 122"/>
                <a:gd name="T5" fmla="*/ 70 h 126"/>
                <a:gd name="T6" fmla="*/ 23 w 122"/>
                <a:gd name="T7" fmla="*/ 72 h 126"/>
                <a:gd name="T8" fmla="*/ 50 w 122"/>
                <a:gd name="T9" fmla="*/ 98 h 126"/>
                <a:gd name="T10" fmla="*/ 87 w 122"/>
                <a:gd name="T11" fmla="*/ 88 h 126"/>
                <a:gd name="T12" fmla="*/ 97 w 122"/>
                <a:gd name="T13" fmla="*/ 58 h 126"/>
                <a:gd name="T14" fmla="*/ 76 w 122"/>
                <a:gd name="T15" fmla="*/ 29 h 126"/>
                <a:gd name="T16" fmla="*/ 57 w 122"/>
                <a:gd name="T17" fmla="*/ 25 h 126"/>
                <a:gd name="T18" fmla="*/ 56 w 122"/>
                <a:gd name="T19" fmla="*/ 25 h 126"/>
                <a:gd name="T20" fmla="*/ 49 w 122"/>
                <a:gd name="T21" fmla="*/ 23 h 126"/>
                <a:gd name="T22" fmla="*/ 33 w 122"/>
                <a:gd name="T23" fmla="*/ 12 h 126"/>
                <a:gd name="T24" fmla="*/ 32 w 122"/>
                <a:gd name="T25" fmla="*/ 11 h 126"/>
                <a:gd name="T26" fmla="*/ 102 w 122"/>
                <a:gd name="T27" fmla="*/ 23 h 126"/>
                <a:gd name="T28" fmla="*/ 106 w 122"/>
                <a:gd name="T29" fmla="*/ 96 h 126"/>
                <a:gd name="T30" fmla="*/ 35 w 122"/>
                <a:gd name="T31" fmla="*/ 114 h 126"/>
                <a:gd name="T32" fmla="*/ 2 w 122"/>
                <a:gd name="T33" fmla="*/ 57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2" h="126">
                  <a:moveTo>
                    <a:pt x="2" y="57"/>
                  </a:moveTo>
                  <a:cubicBezTo>
                    <a:pt x="3" y="57"/>
                    <a:pt x="3" y="57"/>
                    <a:pt x="3" y="58"/>
                  </a:cubicBezTo>
                  <a:cubicBezTo>
                    <a:pt x="9" y="62"/>
                    <a:pt x="16" y="66"/>
                    <a:pt x="22" y="70"/>
                  </a:cubicBezTo>
                  <a:cubicBezTo>
                    <a:pt x="23" y="71"/>
                    <a:pt x="23" y="71"/>
                    <a:pt x="23" y="72"/>
                  </a:cubicBezTo>
                  <a:cubicBezTo>
                    <a:pt x="27" y="85"/>
                    <a:pt x="36" y="95"/>
                    <a:pt x="50" y="98"/>
                  </a:cubicBezTo>
                  <a:cubicBezTo>
                    <a:pt x="64" y="102"/>
                    <a:pt x="77" y="98"/>
                    <a:pt x="87" y="88"/>
                  </a:cubicBezTo>
                  <a:cubicBezTo>
                    <a:pt x="95" y="79"/>
                    <a:pt x="98" y="69"/>
                    <a:pt x="97" y="58"/>
                  </a:cubicBezTo>
                  <a:cubicBezTo>
                    <a:pt x="95" y="45"/>
                    <a:pt x="88" y="35"/>
                    <a:pt x="76" y="29"/>
                  </a:cubicBezTo>
                  <a:cubicBezTo>
                    <a:pt x="70" y="25"/>
                    <a:pt x="64" y="24"/>
                    <a:pt x="57" y="25"/>
                  </a:cubicBezTo>
                  <a:cubicBezTo>
                    <a:pt x="57" y="25"/>
                    <a:pt x="56" y="25"/>
                    <a:pt x="56" y="25"/>
                  </a:cubicBezTo>
                  <a:cubicBezTo>
                    <a:pt x="54" y="26"/>
                    <a:pt x="51" y="25"/>
                    <a:pt x="49" y="23"/>
                  </a:cubicBezTo>
                  <a:cubicBezTo>
                    <a:pt x="44" y="19"/>
                    <a:pt x="39" y="16"/>
                    <a:pt x="33" y="12"/>
                  </a:cubicBezTo>
                  <a:cubicBezTo>
                    <a:pt x="33" y="12"/>
                    <a:pt x="33" y="12"/>
                    <a:pt x="32" y="11"/>
                  </a:cubicBezTo>
                  <a:cubicBezTo>
                    <a:pt x="53" y="0"/>
                    <a:pt x="82" y="2"/>
                    <a:pt x="102" y="23"/>
                  </a:cubicBezTo>
                  <a:cubicBezTo>
                    <a:pt x="120" y="43"/>
                    <a:pt x="122" y="73"/>
                    <a:pt x="106" y="96"/>
                  </a:cubicBezTo>
                  <a:cubicBezTo>
                    <a:pt x="90" y="118"/>
                    <a:pt x="61" y="126"/>
                    <a:pt x="35" y="114"/>
                  </a:cubicBezTo>
                  <a:cubicBezTo>
                    <a:pt x="10" y="102"/>
                    <a:pt x="0" y="77"/>
                    <a:pt x="2" y="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9" name="Freeform 23"/>
          <p:cNvSpPr>
            <a:spLocks noEditPoints="1"/>
          </p:cNvSpPr>
          <p:nvPr/>
        </p:nvSpPr>
        <p:spPr bwMode="auto">
          <a:xfrm>
            <a:off x="3256435" y="2828642"/>
            <a:ext cx="193502" cy="194977"/>
          </a:xfrm>
          <a:custGeom>
            <a:avLst/>
            <a:gdLst>
              <a:gd name="T0" fmla="*/ 390 w 390"/>
              <a:gd name="T1" fmla="*/ 389 h 389"/>
              <a:gd name="T2" fmla="*/ 317 w 390"/>
              <a:gd name="T3" fmla="*/ 389 h 389"/>
              <a:gd name="T4" fmla="*/ 317 w 390"/>
              <a:gd name="T5" fmla="*/ 340 h 389"/>
              <a:gd name="T6" fmla="*/ 268 w 390"/>
              <a:gd name="T7" fmla="*/ 340 h 389"/>
              <a:gd name="T8" fmla="*/ 268 w 390"/>
              <a:gd name="T9" fmla="*/ 292 h 389"/>
              <a:gd name="T10" fmla="*/ 219 w 390"/>
              <a:gd name="T11" fmla="*/ 292 h 389"/>
              <a:gd name="T12" fmla="*/ 219 w 390"/>
              <a:gd name="T13" fmla="*/ 267 h 389"/>
              <a:gd name="T14" fmla="*/ 171 w 390"/>
              <a:gd name="T15" fmla="*/ 267 h 389"/>
              <a:gd name="T16" fmla="*/ 171 w 390"/>
              <a:gd name="T17" fmla="*/ 233 h 389"/>
              <a:gd name="T18" fmla="*/ 170 w 390"/>
              <a:gd name="T19" fmla="*/ 233 h 389"/>
              <a:gd name="T20" fmla="*/ 169 w 390"/>
              <a:gd name="T21" fmla="*/ 234 h 389"/>
              <a:gd name="T22" fmla="*/ 113 w 390"/>
              <a:gd name="T23" fmla="*/ 243 h 389"/>
              <a:gd name="T24" fmla="*/ 74 w 390"/>
              <a:gd name="T25" fmla="*/ 233 h 389"/>
              <a:gd name="T26" fmla="*/ 13 w 390"/>
              <a:gd name="T27" fmla="*/ 175 h 389"/>
              <a:gd name="T28" fmla="*/ 2 w 390"/>
              <a:gd name="T29" fmla="*/ 138 h 389"/>
              <a:gd name="T30" fmla="*/ 0 w 390"/>
              <a:gd name="T31" fmla="*/ 129 h 389"/>
              <a:gd name="T32" fmla="*/ 0 w 390"/>
              <a:gd name="T33" fmla="*/ 114 h 389"/>
              <a:gd name="T34" fmla="*/ 1 w 390"/>
              <a:gd name="T35" fmla="*/ 108 h 389"/>
              <a:gd name="T36" fmla="*/ 10 w 390"/>
              <a:gd name="T37" fmla="*/ 73 h 389"/>
              <a:gd name="T38" fmla="*/ 69 w 390"/>
              <a:gd name="T39" fmla="*/ 12 h 389"/>
              <a:gd name="T40" fmla="*/ 106 w 390"/>
              <a:gd name="T41" fmla="*/ 1 h 389"/>
              <a:gd name="T42" fmla="*/ 114 w 390"/>
              <a:gd name="T43" fmla="*/ 0 h 389"/>
              <a:gd name="T44" fmla="*/ 130 w 390"/>
              <a:gd name="T45" fmla="*/ 0 h 389"/>
              <a:gd name="T46" fmla="*/ 131 w 390"/>
              <a:gd name="T47" fmla="*/ 0 h 389"/>
              <a:gd name="T48" fmla="*/ 152 w 390"/>
              <a:gd name="T49" fmla="*/ 4 h 389"/>
              <a:gd name="T50" fmla="*/ 218 w 390"/>
              <a:gd name="T51" fmla="*/ 47 h 389"/>
              <a:gd name="T52" fmla="*/ 244 w 390"/>
              <a:gd name="T53" fmla="*/ 116 h 389"/>
              <a:gd name="T54" fmla="*/ 234 w 390"/>
              <a:gd name="T55" fmla="*/ 168 h 389"/>
              <a:gd name="T56" fmla="*/ 234 w 390"/>
              <a:gd name="T57" fmla="*/ 170 h 389"/>
              <a:gd name="T58" fmla="*/ 268 w 390"/>
              <a:gd name="T59" fmla="*/ 170 h 389"/>
              <a:gd name="T60" fmla="*/ 268 w 390"/>
              <a:gd name="T61" fmla="*/ 172 h 389"/>
              <a:gd name="T62" fmla="*/ 268 w 390"/>
              <a:gd name="T63" fmla="*/ 217 h 389"/>
              <a:gd name="T64" fmla="*/ 269 w 390"/>
              <a:gd name="T65" fmla="*/ 220 h 389"/>
              <a:gd name="T66" fmla="*/ 279 w 390"/>
              <a:gd name="T67" fmla="*/ 228 h 389"/>
              <a:gd name="T68" fmla="*/ 388 w 390"/>
              <a:gd name="T69" fmla="*/ 315 h 389"/>
              <a:gd name="T70" fmla="*/ 390 w 390"/>
              <a:gd name="T71" fmla="*/ 318 h 389"/>
              <a:gd name="T72" fmla="*/ 390 w 390"/>
              <a:gd name="T73" fmla="*/ 389 h 389"/>
              <a:gd name="T74" fmla="*/ 146 w 390"/>
              <a:gd name="T75" fmla="*/ 98 h 389"/>
              <a:gd name="T76" fmla="*/ 98 w 390"/>
              <a:gd name="T77" fmla="*/ 49 h 389"/>
              <a:gd name="T78" fmla="*/ 49 w 390"/>
              <a:gd name="T79" fmla="*/ 97 h 389"/>
              <a:gd name="T80" fmla="*/ 97 w 390"/>
              <a:gd name="T81" fmla="*/ 146 h 389"/>
              <a:gd name="T82" fmla="*/ 146 w 390"/>
              <a:gd name="T83" fmla="*/ 98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0" h="389">
                <a:moveTo>
                  <a:pt x="390" y="389"/>
                </a:moveTo>
                <a:cubicBezTo>
                  <a:pt x="365" y="389"/>
                  <a:pt x="341" y="389"/>
                  <a:pt x="317" y="389"/>
                </a:cubicBezTo>
                <a:cubicBezTo>
                  <a:pt x="317" y="373"/>
                  <a:pt x="317" y="357"/>
                  <a:pt x="317" y="340"/>
                </a:cubicBezTo>
                <a:cubicBezTo>
                  <a:pt x="300" y="340"/>
                  <a:pt x="284" y="340"/>
                  <a:pt x="268" y="340"/>
                </a:cubicBezTo>
                <a:cubicBezTo>
                  <a:pt x="268" y="324"/>
                  <a:pt x="268" y="308"/>
                  <a:pt x="268" y="292"/>
                </a:cubicBezTo>
                <a:cubicBezTo>
                  <a:pt x="252" y="292"/>
                  <a:pt x="236" y="292"/>
                  <a:pt x="219" y="292"/>
                </a:cubicBezTo>
                <a:cubicBezTo>
                  <a:pt x="219" y="284"/>
                  <a:pt x="219" y="276"/>
                  <a:pt x="219" y="267"/>
                </a:cubicBezTo>
                <a:cubicBezTo>
                  <a:pt x="203" y="267"/>
                  <a:pt x="187" y="267"/>
                  <a:pt x="171" y="267"/>
                </a:cubicBezTo>
                <a:cubicBezTo>
                  <a:pt x="171" y="256"/>
                  <a:pt x="171" y="245"/>
                  <a:pt x="171" y="233"/>
                </a:cubicBezTo>
                <a:cubicBezTo>
                  <a:pt x="170" y="233"/>
                  <a:pt x="170" y="233"/>
                  <a:pt x="170" y="233"/>
                </a:cubicBezTo>
                <a:cubicBezTo>
                  <a:pt x="170" y="233"/>
                  <a:pt x="170" y="233"/>
                  <a:pt x="169" y="234"/>
                </a:cubicBezTo>
                <a:cubicBezTo>
                  <a:pt x="151" y="241"/>
                  <a:pt x="132" y="244"/>
                  <a:pt x="113" y="243"/>
                </a:cubicBezTo>
                <a:cubicBezTo>
                  <a:pt x="99" y="242"/>
                  <a:pt x="87" y="239"/>
                  <a:pt x="74" y="233"/>
                </a:cubicBezTo>
                <a:cubicBezTo>
                  <a:pt x="47" y="221"/>
                  <a:pt x="26" y="202"/>
                  <a:pt x="13" y="175"/>
                </a:cubicBezTo>
                <a:cubicBezTo>
                  <a:pt x="7" y="163"/>
                  <a:pt x="3" y="151"/>
                  <a:pt x="2" y="138"/>
                </a:cubicBezTo>
                <a:cubicBezTo>
                  <a:pt x="1" y="135"/>
                  <a:pt x="1" y="132"/>
                  <a:pt x="0" y="129"/>
                </a:cubicBezTo>
                <a:cubicBezTo>
                  <a:pt x="0" y="124"/>
                  <a:pt x="0" y="119"/>
                  <a:pt x="0" y="114"/>
                </a:cubicBezTo>
                <a:cubicBezTo>
                  <a:pt x="1" y="112"/>
                  <a:pt x="1" y="110"/>
                  <a:pt x="1" y="108"/>
                </a:cubicBezTo>
                <a:cubicBezTo>
                  <a:pt x="3" y="96"/>
                  <a:pt x="6" y="84"/>
                  <a:pt x="10" y="73"/>
                </a:cubicBezTo>
                <a:cubicBezTo>
                  <a:pt x="23" y="46"/>
                  <a:pt x="42" y="26"/>
                  <a:pt x="69" y="12"/>
                </a:cubicBezTo>
                <a:cubicBezTo>
                  <a:pt x="80" y="7"/>
                  <a:pt x="93" y="3"/>
                  <a:pt x="106" y="1"/>
                </a:cubicBezTo>
                <a:cubicBezTo>
                  <a:pt x="109" y="1"/>
                  <a:pt x="112" y="0"/>
                  <a:pt x="114" y="0"/>
                </a:cubicBezTo>
                <a:cubicBezTo>
                  <a:pt x="120" y="0"/>
                  <a:pt x="125" y="0"/>
                  <a:pt x="130" y="0"/>
                </a:cubicBezTo>
                <a:cubicBezTo>
                  <a:pt x="130" y="0"/>
                  <a:pt x="131" y="0"/>
                  <a:pt x="131" y="0"/>
                </a:cubicBezTo>
                <a:cubicBezTo>
                  <a:pt x="138" y="1"/>
                  <a:pt x="145" y="2"/>
                  <a:pt x="152" y="4"/>
                </a:cubicBezTo>
                <a:cubicBezTo>
                  <a:pt x="179" y="11"/>
                  <a:pt x="201" y="25"/>
                  <a:pt x="218" y="47"/>
                </a:cubicBezTo>
                <a:cubicBezTo>
                  <a:pt x="234" y="67"/>
                  <a:pt x="242" y="90"/>
                  <a:pt x="244" y="116"/>
                </a:cubicBezTo>
                <a:cubicBezTo>
                  <a:pt x="245" y="134"/>
                  <a:pt x="241" y="151"/>
                  <a:pt x="234" y="168"/>
                </a:cubicBezTo>
                <a:cubicBezTo>
                  <a:pt x="234" y="169"/>
                  <a:pt x="234" y="169"/>
                  <a:pt x="234" y="170"/>
                </a:cubicBezTo>
                <a:cubicBezTo>
                  <a:pt x="245" y="170"/>
                  <a:pt x="257" y="170"/>
                  <a:pt x="268" y="170"/>
                </a:cubicBezTo>
                <a:cubicBezTo>
                  <a:pt x="268" y="171"/>
                  <a:pt x="268" y="172"/>
                  <a:pt x="268" y="172"/>
                </a:cubicBezTo>
                <a:cubicBezTo>
                  <a:pt x="268" y="187"/>
                  <a:pt x="268" y="202"/>
                  <a:pt x="268" y="217"/>
                </a:cubicBezTo>
                <a:cubicBezTo>
                  <a:pt x="268" y="218"/>
                  <a:pt x="268" y="219"/>
                  <a:pt x="269" y="220"/>
                </a:cubicBezTo>
                <a:cubicBezTo>
                  <a:pt x="273" y="222"/>
                  <a:pt x="276" y="225"/>
                  <a:pt x="279" y="228"/>
                </a:cubicBezTo>
                <a:cubicBezTo>
                  <a:pt x="315" y="257"/>
                  <a:pt x="352" y="286"/>
                  <a:pt x="388" y="315"/>
                </a:cubicBezTo>
                <a:cubicBezTo>
                  <a:pt x="389" y="316"/>
                  <a:pt x="390" y="317"/>
                  <a:pt x="390" y="318"/>
                </a:cubicBezTo>
                <a:cubicBezTo>
                  <a:pt x="390" y="342"/>
                  <a:pt x="390" y="365"/>
                  <a:pt x="390" y="389"/>
                </a:cubicBezTo>
                <a:close/>
                <a:moveTo>
                  <a:pt x="146" y="98"/>
                </a:moveTo>
                <a:cubicBezTo>
                  <a:pt x="146" y="71"/>
                  <a:pt x="126" y="49"/>
                  <a:pt x="98" y="49"/>
                </a:cubicBezTo>
                <a:cubicBezTo>
                  <a:pt x="72" y="48"/>
                  <a:pt x="49" y="69"/>
                  <a:pt x="49" y="97"/>
                </a:cubicBezTo>
                <a:cubicBezTo>
                  <a:pt x="49" y="124"/>
                  <a:pt x="70" y="146"/>
                  <a:pt x="97" y="146"/>
                </a:cubicBezTo>
                <a:cubicBezTo>
                  <a:pt x="124" y="146"/>
                  <a:pt x="146" y="125"/>
                  <a:pt x="146" y="9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0" name="Freeform 6"/>
          <p:cNvSpPr>
            <a:spLocks noEditPoints="1"/>
          </p:cNvSpPr>
          <p:nvPr/>
        </p:nvSpPr>
        <p:spPr bwMode="auto">
          <a:xfrm>
            <a:off x="805696" y="2814331"/>
            <a:ext cx="235460" cy="223599"/>
          </a:xfrm>
          <a:custGeom>
            <a:avLst/>
            <a:gdLst>
              <a:gd name="T0" fmla="*/ 222 w 332"/>
              <a:gd name="T1" fmla="*/ 312 h 312"/>
              <a:gd name="T2" fmla="*/ 205 w 332"/>
              <a:gd name="T3" fmla="*/ 304 h 312"/>
              <a:gd name="T4" fmla="*/ 158 w 332"/>
              <a:gd name="T5" fmla="*/ 287 h 312"/>
              <a:gd name="T6" fmla="*/ 126 w 332"/>
              <a:gd name="T7" fmla="*/ 304 h 312"/>
              <a:gd name="T8" fmla="*/ 106 w 332"/>
              <a:gd name="T9" fmla="*/ 311 h 312"/>
              <a:gd name="T10" fmla="*/ 99 w 332"/>
              <a:gd name="T11" fmla="*/ 309 h 312"/>
              <a:gd name="T12" fmla="*/ 66 w 332"/>
              <a:gd name="T13" fmla="*/ 289 h 312"/>
              <a:gd name="T14" fmla="*/ 57 w 332"/>
              <a:gd name="T15" fmla="*/ 265 h 312"/>
              <a:gd name="T16" fmla="*/ 60 w 332"/>
              <a:gd name="T17" fmla="*/ 247 h 312"/>
              <a:gd name="T18" fmla="*/ 49 w 332"/>
              <a:gd name="T19" fmla="*/ 216 h 312"/>
              <a:gd name="T20" fmla="*/ 23 w 332"/>
              <a:gd name="T21" fmla="*/ 197 h 312"/>
              <a:gd name="T22" fmla="*/ 18 w 332"/>
              <a:gd name="T23" fmla="*/ 196 h 312"/>
              <a:gd name="T24" fmla="*/ 1 w 332"/>
              <a:gd name="T25" fmla="*/ 176 h 312"/>
              <a:gd name="T26" fmla="*/ 1 w 332"/>
              <a:gd name="T27" fmla="*/ 137 h 312"/>
              <a:gd name="T28" fmla="*/ 18 w 332"/>
              <a:gd name="T29" fmla="*/ 117 h 312"/>
              <a:gd name="T30" fmla="*/ 60 w 332"/>
              <a:gd name="T31" fmla="*/ 73 h 312"/>
              <a:gd name="T32" fmla="*/ 58 w 332"/>
              <a:gd name="T33" fmla="*/ 49 h 312"/>
              <a:gd name="T34" fmla="*/ 61 w 332"/>
              <a:gd name="T35" fmla="*/ 28 h 312"/>
              <a:gd name="T36" fmla="*/ 67 w 332"/>
              <a:gd name="T37" fmla="*/ 23 h 312"/>
              <a:gd name="T38" fmla="*/ 101 w 332"/>
              <a:gd name="T39" fmla="*/ 3 h 312"/>
              <a:gd name="T40" fmla="*/ 126 w 332"/>
              <a:gd name="T41" fmla="*/ 8 h 312"/>
              <a:gd name="T42" fmla="*/ 144 w 332"/>
              <a:gd name="T43" fmla="*/ 22 h 312"/>
              <a:gd name="T44" fmla="*/ 174 w 332"/>
              <a:gd name="T45" fmla="*/ 26 h 312"/>
              <a:gd name="T46" fmla="*/ 202 w 332"/>
              <a:gd name="T47" fmla="*/ 12 h 312"/>
              <a:gd name="T48" fmla="*/ 207 w 332"/>
              <a:gd name="T49" fmla="*/ 7 h 312"/>
              <a:gd name="T50" fmla="*/ 230 w 332"/>
              <a:gd name="T51" fmla="*/ 3 h 312"/>
              <a:gd name="T52" fmla="*/ 266 w 332"/>
              <a:gd name="T53" fmla="*/ 24 h 312"/>
              <a:gd name="T54" fmla="*/ 274 w 332"/>
              <a:gd name="T55" fmla="*/ 47 h 312"/>
              <a:gd name="T56" fmla="*/ 274 w 332"/>
              <a:gd name="T57" fmla="*/ 81 h 312"/>
              <a:gd name="T58" fmla="*/ 297 w 332"/>
              <a:gd name="T59" fmla="*/ 110 h 312"/>
              <a:gd name="T60" fmla="*/ 314 w 332"/>
              <a:gd name="T61" fmla="*/ 117 h 312"/>
              <a:gd name="T62" fmla="*/ 331 w 332"/>
              <a:gd name="T63" fmla="*/ 136 h 312"/>
              <a:gd name="T64" fmla="*/ 331 w 332"/>
              <a:gd name="T65" fmla="*/ 178 h 312"/>
              <a:gd name="T66" fmla="*/ 322 w 332"/>
              <a:gd name="T67" fmla="*/ 192 h 312"/>
              <a:gd name="T68" fmla="*/ 312 w 332"/>
              <a:gd name="T69" fmla="*/ 196 h 312"/>
              <a:gd name="T70" fmla="*/ 278 w 332"/>
              <a:gd name="T71" fmla="*/ 223 h 312"/>
              <a:gd name="T72" fmla="*/ 274 w 332"/>
              <a:gd name="T73" fmla="*/ 265 h 312"/>
              <a:gd name="T74" fmla="*/ 266 w 332"/>
              <a:gd name="T75" fmla="*/ 290 h 312"/>
              <a:gd name="T76" fmla="*/ 229 w 332"/>
              <a:gd name="T77" fmla="*/ 310 h 312"/>
              <a:gd name="T78" fmla="*/ 222 w 332"/>
              <a:gd name="T79" fmla="*/ 312 h 312"/>
              <a:gd name="T80" fmla="*/ 166 w 332"/>
              <a:gd name="T81" fmla="*/ 223 h 312"/>
              <a:gd name="T82" fmla="*/ 232 w 332"/>
              <a:gd name="T83" fmla="*/ 157 h 312"/>
              <a:gd name="T84" fmla="*/ 166 w 332"/>
              <a:gd name="T85" fmla="*/ 90 h 312"/>
              <a:gd name="T86" fmla="*/ 100 w 332"/>
              <a:gd name="T87" fmla="*/ 156 h 312"/>
              <a:gd name="T88" fmla="*/ 166 w 332"/>
              <a:gd name="T89" fmla="*/ 223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32" h="312">
                <a:moveTo>
                  <a:pt x="222" y="312"/>
                </a:moveTo>
                <a:cubicBezTo>
                  <a:pt x="215" y="311"/>
                  <a:pt x="210" y="309"/>
                  <a:pt x="205" y="304"/>
                </a:cubicBezTo>
                <a:cubicBezTo>
                  <a:pt x="192" y="290"/>
                  <a:pt x="176" y="285"/>
                  <a:pt x="158" y="287"/>
                </a:cubicBezTo>
                <a:cubicBezTo>
                  <a:pt x="145" y="289"/>
                  <a:pt x="135" y="295"/>
                  <a:pt x="126" y="304"/>
                </a:cubicBezTo>
                <a:cubicBezTo>
                  <a:pt x="121" y="310"/>
                  <a:pt x="114" y="312"/>
                  <a:pt x="106" y="311"/>
                </a:cubicBezTo>
                <a:cubicBezTo>
                  <a:pt x="104" y="311"/>
                  <a:pt x="101" y="310"/>
                  <a:pt x="99" y="309"/>
                </a:cubicBezTo>
                <a:cubicBezTo>
                  <a:pt x="87" y="303"/>
                  <a:pt x="76" y="297"/>
                  <a:pt x="66" y="289"/>
                </a:cubicBezTo>
                <a:cubicBezTo>
                  <a:pt x="58" y="284"/>
                  <a:pt x="55" y="274"/>
                  <a:pt x="57" y="265"/>
                </a:cubicBezTo>
                <a:cubicBezTo>
                  <a:pt x="59" y="259"/>
                  <a:pt x="60" y="253"/>
                  <a:pt x="60" y="247"/>
                </a:cubicBezTo>
                <a:cubicBezTo>
                  <a:pt x="60" y="236"/>
                  <a:pt x="56" y="225"/>
                  <a:pt x="49" y="216"/>
                </a:cubicBezTo>
                <a:cubicBezTo>
                  <a:pt x="43" y="207"/>
                  <a:pt x="34" y="201"/>
                  <a:pt x="23" y="197"/>
                </a:cubicBezTo>
                <a:cubicBezTo>
                  <a:pt x="21" y="197"/>
                  <a:pt x="19" y="196"/>
                  <a:pt x="18" y="196"/>
                </a:cubicBezTo>
                <a:cubicBezTo>
                  <a:pt x="8" y="194"/>
                  <a:pt x="1" y="186"/>
                  <a:pt x="1" y="176"/>
                </a:cubicBezTo>
                <a:cubicBezTo>
                  <a:pt x="0" y="163"/>
                  <a:pt x="0" y="150"/>
                  <a:pt x="1" y="137"/>
                </a:cubicBezTo>
                <a:cubicBezTo>
                  <a:pt x="1" y="127"/>
                  <a:pt x="8" y="119"/>
                  <a:pt x="18" y="117"/>
                </a:cubicBezTo>
                <a:cubicBezTo>
                  <a:pt x="40" y="112"/>
                  <a:pt x="56" y="95"/>
                  <a:pt x="60" y="73"/>
                </a:cubicBezTo>
                <a:cubicBezTo>
                  <a:pt x="61" y="65"/>
                  <a:pt x="61" y="57"/>
                  <a:pt x="58" y="49"/>
                </a:cubicBezTo>
                <a:cubicBezTo>
                  <a:pt x="55" y="42"/>
                  <a:pt x="56" y="35"/>
                  <a:pt x="61" y="28"/>
                </a:cubicBezTo>
                <a:cubicBezTo>
                  <a:pt x="63" y="26"/>
                  <a:pt x="65" y="24"/>
                  <a:pt x="67" y="23"/>
                </a:cubicBezTo>
                <a:cubicBezTo>
                  <a:pt x="78" y="15"/>
                  <a:pt x="89" y="9"/>
                  <a:pt x="101" y="3"/>
                </a:cubicBezTo>
                <a:cubicBezTo>
                  <a:pt x="109" y="0"/>
                  <a:pt x="120" y="2"/>
                  <a:pt x="126" y="8"/>
                </a:cubicBezTo>
                <a:cubicBezTo>
                  <a:pt x="131" y="14"/>
                  <a:pt x="137" y="19"/>
                  <a:pt x="144" y="22"/>
                </a:cubicBezTo>
                <a:cubicBezTo>
                  <a:pt x="153" y="26"/>
                  <a:pt x="163" y="27"/>
                  <a:pt x="174" y="26"/>
                </a:cubicBezTo>
                <a:cubicBezTo>
                  <a:pt x="184" y="24"/>
                  <a:pt x="194" y="20"/>
                  <a:pt x="202" y="12"/>
                </a:cubicBezTo>
                <a:cubicBezTo>
                  <a:pt x="204" y="11"/>
                  <a:pt x="205" y="9"/>
                  <a:pt x="207" y="7"/>
                </a:cubicBezTo>
                <a:cubicBezTo>
                  <a:pt x="214" y="1"/>
                  <a:pt x="222" y="0"/>
                  <a:pt x="230" y="3"/>
                </a:cubicBezTo>
                <a:cubicBezTo>
                  <a:pt x="243" y="9"/>
                  <a:pt x="255" y="16"/>
                  <a:pt x="266" y="24"/>
                </a:cubicBezTo>
                <a:cubicBezTo>
                  <a:pt x="274" y="29"/>
                  <a:pt x="277" y="39"/>
                  <a:pt x="274" y="47"/>
                </a:cubicBezTo>
                <a:cubicBezTo>
                  <a:pt x="270" y="59"/>
                  <a:pt x="270" y="70"/>
                  <a:pt x="274" y="81"/>
                </a:cubicBezTo>
                <a:cubicBezTo>
                  <a:pt x="278" y="93"/>
                  <a:pt x="286" y="103"/>
                  <a:pt x="297" y="110"/>
                </a:cubicBezTo>
                <a:cubicBezTo>
                  <a:pt x="302" y="114"/>
                  <a:pt x="308" y="116"/>
                  <a:pt x="314" y="117"/>
                </a:cubicBezTo>
                <a:cubicBezTo>
                  <a:pt x="323" y="119"/>
                  <a:pt x="330" y="127"/>
                  <a:pt x="331" y="136"/>
                </a:cubicBezTo>
                <a:cubicBezTo>
                  <a:pt x="332" y="150"/>
                  <a:pt x="332" y="164"/>
                  <a:pt x="331" y="178"/>
                </a:cubicBezTo>
                <a:cubicBezTo>
                  <a:pt x="330" y="184"/>
                  <a:pt x="327" y="189"/>
                  <a:pt x="322" y="192"/>
                </a:cubicBezTo>
                <a:cubicBezTo>
                  <a:pt x="319" y="195"/>
                  <a:pt x="316" y="196"/>
                  <a:pt x="312" y="196"/>
                </a:cubicBezTo>
                <a:cubicBezTo>
                  <a:pt x="297" y="200"/>
                  <a:pt x="285" y="209"/>
                  <a:pt x="278" y="223"/>
                </a:cubicBezTo>
                <a:cubicBezTo>
                  <a:pt x="271" y="236"/>
                  <a:pt x="269" y="250"/>
                  <a:pt x="274" y="265"/>
                </a:cubicBezTo>
                <a:cubicBezTo>
                  <a:pt x="277" y="274"/>
                  <a:pt x="273" y="284"/>
                  <a:pt x="266" y="290"/>
                </a:cubicBezTo>
                <a:cubicBezTo>
                  <a:pt x="254" y="297"/>
                  <a:pt x="242" y="305"/>
                  <a:pt x="229" y="310"/>
                </a:cubicBezTo>
                <a:cubicBezTo>
                  <a:pt x="227" y="311"/>
                  <a:pt x="224" y="311"/>
                  <a:pt x="222" y="312"/>
                </a:cubicBezTo>
                <a:close/>
                <a:moveTo>
                  <a:pt x="166" y="223"/>
                </a:moveTo>
                <a:cubicBezTo>
                  <a:pt x="202" y="223"/>
                  <a:pt x="232" y="193"/>
                  <a:pt x="232" y="157"/>
                </a:cubicBezTo>
                <a:cubicBezTo>
                  <a:pt x="232" y="120"/>
                  <a:pt x="202" y="90"/>
                  <a:pt x="166" y="90"/>
                </a:cubicBezTo>
                <a:cubicBezTo>
                  <a:pt x="129" y="90"/>
                  <a:pt x="100" y="120"/>
                  <a:pt x="100" y="156"/>
                </a:cubicBezTo>
                <a:cubicBezTo>
                  <a:pt x="100" y="193"/>
                  <a:pt x="129" y="223"/>
                  <a:pt x="166" y="2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51" name="Group 18"/>
          <p:cNvGrpSpPr>
            <a:grpSpLocks noChangeAspect="1"/>
          </p:cNvGrpSpPr>
          <p:nvPr/>
        </p:nvGrpSpPr>
        <p:grpSpPr bwMode="auto">
          <a:xfrm>
            <a:off x="5668487" y="2814258"/>
            <a:ext cx="216575" cy="205832"/>
            <a:chOff x="2647" y="2985"/>
            <a:chExt cx="518" cy="487"/>
          </a:xfrm>
          <a:solidFill>
            <a:schemeClr val="bg1"/>
          </a:solidFill>
        </p:grpSpPr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2852" y="2985"/>
              <a:ext cx="103" cy="382"/>
            </a:xfrm>
            <a:custGeom>
              <a:avLst/>
              <a:gdLst>
                <a:gd name="T0" fmla="*/ 43 w 43"/>
                <a:gd name="T1" fmla="*/ 160 h 160"/>
                <a:gd name="T2" fmla="*/ 0 w 43"/>
                <a:gd name="T3" fmla="*/ 160 h 160"/>
                <a:gd name="T4" fmla="*/ 0 w 43"/>
                <a:gd name="T5" fmla="*/ 0 h 160"/>
                <a:gd name="T6" fmla="*/ 43 w 43"/>
                <a:gd name="T7" fmla="*/ 0 h 160"/>
                <a:gd name="T8" fmla="*/ 43 w 43"/>
                <a:gd name="T9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60">
                  <a:moveTo>
                    <a:pt x="43" y="160"/>
                  </a:moveTo>
                  <a:cubicBezTo>
                    <a:pt x="29" y="160"/>
                    <a:pt x="15" y="160"/>
                    <a:pt x="0" y="160"/>
                  </a:cubicBezTo>
                  <a:cubicBezTo>
                    <a:pt x="0" y="107"/>
                    <a:pt x="0" y="53"/>
                    <a:pt x="0" y="0"/>
                  </a:cubicBezTo>
                  <a:cubicBezTo>
                    <a:pt x="15" y="0"/>
                    <a:pt x="29" y="0"/>
                    <a:pt x="43" y="0"/>
                  </a:cubicBezTo>
                  <a:cubicBezTo>
                    <a:pt x="43" y="53"/>
                    <a:pt x="43" y="107"/>
                    <a:pt x="43" y="1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2647" y="3406"/>
              <a:ext cx="518" cy="66"/>
            </a:xfrm>
            <a:custGeom>
              <a:avLst/>
              <a:gdLst>
                <a:gd name="T0" fmla="*/ 0 w 217"/>
                <a:gd name="T1" fmla="*/ 28 h 28"/>
                <a:gd name="T2" fmla="*/ 0 w 217"/>
                <a:gd name="T3" fmla="*/ 0 h 28"/>
                <a:gd name="T4" fmla="*/ 217 w 217"/>
                <a:gd name="T5" fmla="*/ 0 h 28"/>
                <a:gd name="T6" fmla="*/ 217 w 217"/>
                <a:gd name="T7" fmla="*/ 28 h 28"/>
                <a:gd name="T8" fmla="*/ 0 w 217"/>
                <a:gd name="T9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7" h="28">
                  <a:moveTo>
                    <a:pt x="0" y="28"/>
                  </a:moveTo>
                  <a:cubicBezTo>
                    <a:pt x="0" y="18"/>
                    <a:pt x="0" y="9"/>
                    <a:pt x="0" y="0"/>
                  </a:cubicBezTo>
                  <a:cubicBezTo>
                    <a:pt x="72" y="0"/>
                    <a:pt x="144" y="0"/>
                    <a:pt x="217" y="0"/>
                  </a:cubicBezTo>
                  <a:cubicBezTo>
                    <a:pt x="217" y="9"/>
                    <a:pt x="217" y="18"/>
                    <a:pt x="217" y="28"/>
                  </a:cubicBezTo>
                  <a:cubicBezTo>
                    <a:pt x="144" y="28"/>
                    <a:pt x="72" y="28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2991" y="3093"/>
              <a:ext cx="105" cy="274"/>
            </a:xfrm>
            <a:custGeom>
              <a:avLst/>
              <a:gdLst>
                <a:gd name="T0" fmla="*/ 44 w 44"/>
                <a:gd name="T1" fmla="*/ 115 h 115"/>
                <a:gd name="T2" fmla="*/ 0 w 44"/>
                <a:gd name="T3" fmla="*/ 115 h 115"/>
                <a:gd name="T4" fmla="*/ 0 w 44"/>
                <a:gd name="T5" fmla="*/ 0 h 115"/>
                <a:gd name="T6" fmla="*/ 44 w 44"/>
                <a:gd name="T7" fmla="*/ 0 h 115"/>
                <a:gd name="T8" fmla="*/ 44 w 44"/>
                <a:gd name="T9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15">
                  <a:moveTo>
                    <a:pt x="44" y="115"/>
                  </a:moveTo>
                  <a:cubicBezTo>
                    <a:pt x="29" y="115"/>
                    <a:pt x="15" y="115"/>
                    <a:pt x="0" y="115"/>
                  </a:cubicBezTo>
                  <a:cubicBezTo>
                    <a:pt x="0" y="77"/>
                    <a:pt x="0" y="39"/>
                    <a:pt x="0" y="0"/>
                  </a:cubicBezTo>
                  <a:cubicBezTo>
                    <a:pt x="15" y="0"/>
                    <a:pt x="29" y="0"/>
                    <a:pt x="44" y="0"/>
                  </a:cubicBezTo>
                  <a:cubicBezTo>
                    <a:pt x="44" y="39"/>
                    <a:pt x="44" y="77"/>
                    <a:pt x="44" y="1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3"/>
            <p:cNvSpPr>
              <a:spLocks/>
            </p:cNvSpPr>
            <p:nvPr/>
          </p:nvSpPr>
          <p:spPr bwMode="auto">
            <a:xfrm>
              <a:off x="2714" y="3162"/>
              <a:ext cx="102" cy="205"/>
            </a:xfrm>
            <a:custGeom>
              <a:avLst/>
              <a:gdLst>
                <a:gd name="T0" fmla="*/ 0 w 43"/>
                <a:gd name="T1" fmla="*/ 0 h 86"/>
                <a:gd name="T2" fmla="*/ 43 w 43"/>
                <a:gd name="T3" fmla="*/ 0 h 86"/>
                <a:gd name="T4" fmla="*/ 43 w 43"/>
                <a:gd name="T5" fmla="*/ 86 h 86"/>
                <a:gd name="T6" fmla="*/ 0 w 43"/>
                <a:gd name="T7" fmla="*/ 86 h 86"/>
                <a:gd name="T8" fmla="*/ 0 w 43"/>
                <a:gd name="T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86">
                  <a:moveTo>
                    <a:pt x="0" y="0"/>
                  </a:moveTo>
                  <a:cubicBezTo>
                    <a:pt x="14" y="0"/>
                    <a:pt x="29" y="0"/>
                    <a:pt x="43" y="0"/>
                  </a:cubicBezTo>
                  <a:cubicBezTo>
                    <a:pt x="43" y="29"/>
                    <a:pt x="43" y="58"/>
                    <a:pt x="43" y="86"/>
                  </a:cubicBezTo>
                  <a:cubicBezTo>
                    <a:pt x="29" y="86"/>
                    <a:pt x="14" y="86"/>
                    <a:pt x="0" y="86"/>
                  </a:cubicBezTo>
                  <a:cubicBezTo>
                    <a:pt x="0" y="58"/>
                    <a:pt x="0" y="29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6" name="Group 13"/>
          <p:cNvGrpSpPr>
            <a:grpSpLocks noChangeAspect="1"/>
          </p:cNvGrpSpPr>
          <p:nvPr/>
        </p:nvGrpSpPr>
        <p:grpSpPr bwMode="auto">
          <a:xfrm>
            <a:off x="4451817" y="4135540"/>
            <a:ext cx="227904" cy="235236"/>
            <a:chOff x="1151" y="2911"/>
            <a:chExt cx="190" cy="194"/>
          </a:xfrm>
          <a:solidFill>
            <a:schemeClr val="bg1"/>
          </a:solidFill>
        </p:grpSpPr>
        <p:sp>
          <p:nvSpPr>
            <p:cNvPr id="57" name="Freeform 15"/>
            <p:cNvSpPr>
              <a:spLocks/>
            </p:cNvSpPr>
            <p:nvPr/>
          </p:nvSpPr>
          <p:spPr bwMode="auto">
            <a:xfrm>
              <a:off x="1151" y="2911"/>
              <a:ext cx="89" cy="90"/>
            </a:xfrm>
            <a:custGeom>
              <a:avLst/>
              <a:gdLst>
                <a:gd name="T0" fmla="*/ 37 w 37"/>
                <a:gd name="T1" fmla="*/ 25 h 37"/>
                <a:gd name="T2" fmla="*/ 37 w 37"/>
                <a:gd name="T3" fmla="*/ 32 h 37"/>
                <a:gd name="T4" fmla="*/ 32 w 37"/>
                <a:gd name="T5" fmla="*/ 37 h 37"/>
                <a:gd name="T6" fmla="*/ 19 w 37"/>
                <a:gd name="T7" fmla="*/ 37 h 37"/>
                <a:gd name="T8" fmla="*/ 4 w 37"/>
                <a:gd name="T9" fmla="*/ 29 h 37"/>
                <a:gd name="T10" fmla="*/ 1 w 37"/>
                <a:gd name="T11" fmla="*/ 16 h 37"/>
                <a:gd name="T12" fmla="*/ 10 w 37"/>
                <a:gd name="T13" fmla="*/ 3 h 37"/>
                <a:gd name="T14" fmla="*/ 21 w 37"/>
                <a:gd name="T15" fmla="*/ 1 h 37"/>
                <a:gd name="T16" fmla="*/ 34 w 37"/>
                <a:gd name="T17" fmla="*/ 10 h 37"/>
                <a:gd name="T18" fmla="*/ 37 w 37"/>
                <a:gd name="T19" fmla="*/ 19 h 37"/>
                <a:gd name="T20" fmla="*/ 37 w 37"/>
                <a:gd name="T21" fmla="*/ 2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7">
                  <a:moveTo>
                    <a:pt x="37" y="25"/>
                  </a:moveTo>
                  <a:cubicBezTo>
                    <a:pt x="37" y="27"/>
                    <a:pt x="37" y="30"/>
                    <a:pt x="37" y="32"/>
                  </a:cubicBezTo>
                  <a:cubicBezTo>
                    <a:pt x="37" y="35"/>
                    <a:pt x="35" y="37"/>
                    <a:pt x="32" y="37"/>
                  </a:cubicBezTo>
                  <a:cubicBezTo>
                    <a:pt x="28" y="37"/>
                    <a:pt x="23" y="37"/>
                    <a:pt x="19" y="37"/>
                  </a:cubicBezTo>
                  <a:cubicBezTo>
                    <a:pt x="12" y="37"/>
                    <a:pt x="7" y="34"/>
                    <a:pt x="4" y="29"/>
                  </a:cubicBezTo>
                  <a:cubicBezTo>
                    <a:pt x="1" y="25"/>
                    <a:pt x="0" y="21"/>
                    <a:pt x="1" y="16"/>
                  </a:cubicBezTo>
                  <a:cubicBezTo>
                    <a:pt x="2" y="10"/>
                    <a:pt x="5" y="6"/>
                    <a:pt x="10" y="3"/>
                  </a:cubicBezTo>
                  <a:cubicBezTo>
                    <a:pt x="13" y="1"/>
                    <a:pt x="17" y="0"/>
                    <a:pt x="21" y="1"/>
                  </a:cubicBezTo>
                  <a:cubicBezTo>
                    <a:pt x="27" y="2"/>
                    <a:pt x="31" y="5"/>
                    <a:pt x="34" y="10"/>
                  </a:cubicBezTo>
                  <a:cubicBezTo>
                    <a:pt x="36" y="13"/>
                    <a:pt x="36" y="16"/>
                    <a:pt x="37" y="19"/>
                  </a:cubicBezTo>
                  <a:cubicBezTo>
                    <a:pt x="37" y="21"/>
                    <a:pt x="37" y="23"/>
                    <a:pt x="37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6"/>
            <p:cNvSpPr>
              <a:spLocks/>
            </p:cNvSpPr>
            <p:nvPr/>
          </p:nvSpPr>
          <p:spPr bwMode="auto">
            <a:xfrm>
              <a:off x="1151" y="3015"/>
              <a:ext cx="89" cy="87"/>
            </a:xfrm>
            <a:custGeom>
              <a:avLst/>
              <a:gdLst>
                <a:gd name="T0" fmla="*/ 25 w 37"/>
                <a:gd name="T1" fmla="*/ 0 h 36"/>
                <a:gd name="T2" fmla="*/ 32 w 37"/>
                <a:gd name="T3" fmla="*/ 0 h 36"/>
                <a:gd name="T4" fmla="*/ 37 w 37"/>
                <a:gd name="T5" fmla="*/ 4 h 36"/>
                <a:gd name="T6" fmla="*/ 37 w 37"/>
                <a:gd name="T7" fmla="*/ 18 h 36"/>
                <a:gd name="T8" fmla="*/ 29 w 37"/>
                <a:gd name="T9" fmla="*/ 33 h 36"/>
                <a:gd name="T10" fmla="*/ 16 w 37"/>
                <a:gd name="T11" fmla="*/ 36 h 36"/>
                <a:gd name="T12" fmla="*/ 3 w 37"/>
                <a:gd name="T13" fmla="*/ 27 h 36"/>
                <a:gd name="T14" fmla="*/ 1 w 37"/>
                <a:gd name="T15" fmla="*/ 15 h 36"/>
                <a:gd name="T16" fmla="*/ 10 w 37"/>
                <a:gd name="T17" fmla="*/ 2 h 36"/>
                <a:gd name="T18" fmla="*/ 19 w 37"/>
                <a:gd name="T19" fmla="*/ 0 h 36"/>
                <a:gd name="T20" fmla="*/ 25 w 37"/>
                <a:gd name="T21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6">
                  <a:moveTo>
                    <a:pt x="25" y="0"/>
                  </a:moveTo>
                  <a:cubicBezTo>
                    <a:pt x="27" y="0"/>
                    <a:pt x="30" y="0"/>
                    <a:pt x="32" y="0"/>
                  </a:cubicBezTo>
                  <a:cubicBezTo>
                    <a:pt x="35" y="0"/>
                    <a:pt x="37" y="1"/>
                    <a:pt x="37" y="4"/>
                  </a:cubicBezTo>
                  <a:cubicBezTo>
                    <a:pt x="37" y="9"/>
                    <a:pt x="37" y="13"/>
                    <a:pt x="37" y="18"/>
                  </a:cubicBezTo>
                  <a:cubicBezTo>
                    <a:pt x="36" y="24"/>
                    <a:pt x="34" y="29"/>
                    <a:pt x="29" y="33"/>
                  </a:cubicBezTo>
                  <a:cubicBezTo>
                    <a:pt x="25" y="35"/>
                    <a:pt x="20" y="36"/>
                    <a:pt x="16" y="36"/>
                  </a:cubicBezTo>
                  <a:cubicBezTo>
                    <a:pt x="10" y="35"/>
                    <a:pt x="6" y="32"/>
                    <a:pt x="3" y="27"/>
                  </a:cubicBezTo>
                  <a:cubicBezTo>
                    <a:pt x="1" y="23"/>
                    <a:pt x="0" y="19"/>
                    <a:pt x="1" y="15"/>
                  </a:cubicBezTo>
                  <a:cubicBezTo>
                    <a:pt x="2" y="9"/>
                    <a:pt x="5" y="5"/>
                    <a:pt x="10" y="2"/>
                  </a:cubicBezTo>
                  <a:cubicBezTo>
                    <a:pt x="12" y="0"/>
                    <a:pt x="16" y="0"/>
                    <a:pt x="19" y="0"/>
                  </a:cubicBezTo>
                  <a:cubicBezTo>
                    <a:pt x="21" y="0"/>
                    <a:pt x="23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7"/>
            <p:cNvSpPr>
              <a:spLocks/>
            </p:cNvSpPr>
            <p:nvPr/>
          </p:nvSpPr>
          <p:spPr bwMode="auto">
            <a:xfrm>
              <a:off x="1252" y="3015"/>
              <a:ext cx="89" cy="90"/>
            </a:xfrm>
            <a:custGeom>
              <a:avLst/>
              <a:gdLst>
                <a:gd name="T0" fmla="*/ 12 w 37"/>
                <a:gd name="T1" fmla="*/ 0 h 37"/>
                <a:gd name="T2" fmla="*/ 20 w 37"/>
                <a:gd name="T3" fmla="*/ 0 h 37"/>
                <a:gd name="T4" fmla="*/ 31 w 37"/>
                <a:gd name="T5" fmla="*/ 5 h 37"/>
                <a:gd name="T6" fmla="*/ 36 w 37"/>
                <a:gd name="T7" fmla="*/ 20 h 37"/>
                <a:gd name="T8" fmla="*/ 22 w 37"/>
                <a:gd name="T9" fmla="*/ 36 h 37"/>
                <a:gd name="T10" fmla="*/ 1 w 37"/>
                <a:gd name="T11" fmla="*/ 23 h 37"/>
                <a:gd name="T12" fmla="*/ 0 w 37"/>
                <a:gd name="T13" fmla="*/ 18 h 37"/>
                <a:gd name="T14" fmla="*/ 0 w 37"/>
                <a:gd name="T15" fmla="*/ 4 h 37"/>
                <a:gd name="T16" fmla="*/ 5 w 37"/>
                <a:gd name="T17" fmla="*/ 0 h 37"/>
                <a:gd name="T18" fmla="*/ 12 w 37"/>
                <a:gd name="T19" fmla="*/ 0 h 37"/>
                <a:gd name="T20" fmla="*/ 12 w 37"/>
                <a:gd name="T2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7">
                  <a:moveTo>
                    <a:pt x="12" y="0"/>
                  </a:moveTo>
                  <a:cubicBezTo>
                    <a:pt x="15" y="0"/>
                    <a:pt x="17" y="0"/>
                    <a:pt x="20" y="0"/>
                  </a:cubicBezTo>
                  <a:cubicBezTo>
                    <a:pt x="24" y="0"/>
                    <a:pt x="28" y="2"/>
                    <a:pt x="31" y="5"/>
                  </a:cubicBezTo>
                  <a:cubicBezTo>
                    <a:pt x="35" y="9"/>
                    <a:pt x="37" y="14"/>
                    <a:pt x="36" y="20"/>
                  </a:cubicBezTo>
                  <a:cubicBezTo>
                    <a:pt x="36" y="28"/>
                    <a:pt x="30" y="34"/>
                    <a:pt x="22" y="36"/>
                  </a:cubicBezTo>
                  <a:cubicBezTo>
                    <a:pt x="13" y="37"/>
                    <a:pt x="4" y="32"/>
                    <a:pt x="1" y="23"/>
                  </a:cubicBezTo>
                  <a:cubicBezTo>
                    <a:pt x="1" y="21"/>
                    <a:pt x="0" y="19"/>
                    <a:pt x="0" y="18"/>
                  </a:cubicBezTo>
                  <a:cubicBezTo>
                    <a:pt x="0" y="13"/>
                    <a:pt x="0" y="9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7" y="0"/>
                    <a:pt x="10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8"/>
            <p:cNvSpPr>
              <a:spLocks noEditPoints="1"/>
            </p:cNvSpPr>
            <p:nvPr/>
          </p:nvSpPr>
          <p:spPr bwMode="auto">
            <a:xfrm>
              <a:off x="1252" y="2911"/>
              <a:ext cx="89" cy="90"/>
            </a:xfrm>
            <a:custGeom>
              <a:avLst/>
              <a:gdLst>
                <a:gd name="T0" fmla="*/ 12 w 37"/>
                <a:gd name="T1" fmla="*/ 37 h 37"/>
                <a:gd name="T2" fmla="*/ 5 w 37"/>
                <a:gd name="T3" fmla="*/ 37 h 37"/>
                <a:gd name="T4" fmla="*/ 0 w 37"/>
                <a:gd name="T5" fmla="*/ 32 h 37"/>
                <a:gd name="T6" fmla="*/ 0 w 37"/>
                <a:gd name="T7" fmla="*/ 19 h 37"/>
                <a:gd name="T8" fmla="*/ 8 w 37"/>
                <a:gd name="T9" fmla="*/ 4 h 37"/>
                <a:gd name="T10" fmla="*/ 21 w 37"/>
                <a:gd name="T11" fmla="*/ 1 h 37"/>
                <a:gd name="T12" fmla="*/ 35 w 37"/>
                <a:gd name="T13" fmla="*/ 12 h 37"/>
                <a:gd name="T14" fmla="*/ 34 w 37"/>
                <a:gd name="T15" fmla="*/ 28 h 37"/>
                <a:gd name="T16" fmla="*/ 22 w 37"/>
                <a:gd name="T17" fmla="*/ 36 h 37"/>
                <a:gd name="T18" fmla="*/ 18 w 37"/>
                <a:gd name="T19" fmla="*/ 37 h 37"/>
                <a:gd name="T20" fmla="*/ 12 w 37"/>
                <a:gd name="T21" fmla="*/ 37 h 37"/>
                <a:gd name="T22" fmla="*/ 7 w 37"/>
                <a:gd name="T23" fmla="*/ 31 h 37"/>
                <a:gd name="T24" fmla="*/ 7 w 37"/>
                <a:gd name="T25" fmla="*/ 31 h 37"/>
                <a:gd name="T26" fmla="*/ 18 w 37"/>
                <a:gd name="T27" fmla="*/ 31 h 37"/>
                <a:gd name="T28" fmla="*/ 30 w 37"/>
                <a:gd name="T29" fmla="*/ 17 h 37"/>
                <a:gd name="T30" fmla="*/ 16 w 37"/>
                <a:gd name="T31" fmla="*/ 7 h 37"/>
                <a:gd name="T32" fmla="*/ 7 w 37"/>
                <a:gd name="T33" fmla="*/ 19 h 37"/>
                <a:gd name="T34" fmla="*/ 7 w 37"/>
                <a:gd name="T35" fmla="*/ 29 h 37"/>
                <a:gd name="T36" fmla="*/ 7 w 37"/>
                <a:gd name="T37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" h="37">
                  <a:moveTo>
                    <a:pt x="12" y="37"/>
                  </a:moveTo>
                  <a:cubicBezTo>
                    <a:pt x="10" y="37"/>
                    <a:pt x="7" y="37"/>
                    <a:pt x="5" y="37"/>
                  </a:cubicBezTo>
                  <a:cubicBezTo>
                    <a:pt x="2" y="37"/>
                    <a:pt x="0" y="35"/>
                    <a:pt x="0" y="32"/>
                  </a:cubicBezTo>
                  <a:cubicBezTo>
                    <a:pt x="0" y="28"/>
                    <a:pt x="0" y="23"/>
                    <a:pt x="0" y="19"/>
                  </a:cubicBezTo>
                  <a:cubicBezTo>
                    <a:pt x="1" y="13"/>
                    <a:pt x="3" y="8"/>
                    <a:pt x="8" y="4"/>
                  </a:cubicBezTo>
                  <a:cubicBezTo>
                    <a:pt x="12" y="1"/>
                    <a:pt x="17" y="0"/>
                    <a:pt x="21" y="1"/>
                  </a:cubicBezTo>
                  <a:cubicBezTo>
                    <a:pt x="28" y="2"/>
                    <a:pt x="32" y="6"/>
                    <a:pt x="35" y="12"/>
                  </a:cubicBezTo>
                  <a:cubicBezTo>
                    <a:pt x="37" y="17"/>
                    <a:pt x="37" y="23"/>
                    <a:pt x="34" y="28"/>
                  </a:cubicBezTo>
                  <a:cubicBezTo>
                    <a:pt x="32" y="32"/>
                    <a:pt x="28" y="35"/>
                    <a:pt x="22" y="36"/>
                  </a:cubicBezTo>
                  <a:cubicBezTo>
                    <a:pt x="21" y="37"/>
                    <a:pt x="20" y="37"/>
                    <a:pt x="18" y="37"/>
                  </a:cubicBezTo>
                  <a:cubicBezTo>
                    <a:pt x="16" y="37"/>
                    <a:pt x="14" y="37"/>
                    <a:pt x="12" y="37"/>
                  </a:cubicBezTo>
                  <a:close/>
                  <a:moveTo>
                    <a:pt x="7" y="31"/>
                  </a:moveTo>
                  <a:cubicBezTo>
                    <a:pt x="7" y="31"/>
                    <a:pt x="7" y="31"/>
                    <a:pt x="7" y="31"/>
                  </a:cubicBezTo>
                  <a:cubicBezTo>
                    <a:pt x="11" y="31"/>
                    <a:pt x="15" y="31"/>
                    <a:pt x="18" y="31"/>
                  </a:cubicBezTo>
                  <a:cubicBezTo>
                    <a:pt x="26" y="30"/>
                    <a:pt x="31" y="24"/>
                    <a:pt x="30" y="17"/>
                  </a:cubicBezTo>
                  <a:cubicBezTo>
                    <a:pt x="29" y="10"/>
                    <a:pt x="23" y="6"/>
                    <a:pt x="16" y="7"/>
                  </a:cubicBezTo>
                  <a:cubicBezTo>
                    <a:pt x="11" y="8"/>
                    <a:pt x="7" y="13"/>
                    <a:pt x="7" y="19"/>
                  </a:cubicBezTo>
                  <a:cubicBezTo>
                    <a:pt x="7" y="22"/>
                    <a:pt x="7" y="26"/>
                    <a:pt x="7" y="29"/>
                  </a:cubicBezTo>
                  <a:cubicBezTo>
                    <a:pt x="7" y="29"/>
                    <a:pt x="7" y="30"/>
                    <a:pt x="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Group 83"/>
          <p:cNvGrpSpPr>
            <a:grpSpLocks noChangeAspect="1"/>
          </p:cNvGrpSpPr>
          <p:nvPr/>
        </p:nvGrpSpPr>
        <p:grpSpPr bwMode="auto">
          <a:xfrm>
            <a:off x="8140809" y="2814258"/>
            <a:ext cx="164924" cy="235236"/>
            <a:chOff x="2067" y="2979"/>
            <a:chExt cx="292" cy="412"/>
          </a:xfrm>
          <a:solidFill>
            <a:schemeClr val="bg1"/>
          </a:solidFill>
        </p:grpSpPr>
        <p:sp>
          <p:nvSpPr>
            <p:cNvPr id="62" name="Freeform 85"/>
            <p:cNvSpPr>
              <a:spLocks noEditPoints="1"/>
            </p:cNvSpPr>
            <p:nvPr/>
          </p:nvSpPr>
          <p:spPr bwMode="auto">
            <a:xfrm>
              <a:off x="2067" y="2979"/>
              <a:ext cx="292" cy="371"/>
            </a:xfrm>
            <a:custGeom>
              <a:avLst/>
              <a:gdLst>
                <a:gd name="T0" fmla="*/ 60 w 122"/>
                <a:gd name="T1" fmla="*/ 155 h 155"/>
                <a:gd name="T2" fmla="*/ 42 w 122"/>
                <a:gd name="T3" fmla="*/ 155 h 155"/>
                <a:gd name="T4" fmla="*/ 28 w 122"/>
                <a:gd name="T5" fmla="*/ 144 h 155"/>
                <a:gd name="T6" fmla="*/ 28 w 122"/>
                <a:gd name="T7" fmla="*/ 140 h 155"/>
                <a:gd name="T8" fmla="*/ 28 w 122"/>
                <a:gd name="T9" fmla="*/ 113 h 155"/>
                <a:gd name="T10" fmla="*/ 27 w 122"/>
                <a:gd name="T11" fmla="*/ 111 h 155"/>
                <a:gd name="T12" fmla="*/ 6 w 122"/>
                <a:gd name="T13" fmla="*/ 86 h 155"/>
                <a:gd name="T14" fmla="*/ 1 w 122"/>
                <a:gd name="T15" fmla="*/ 58 h 155"/>
                <a:gd name="T16" fmla="*/ 12 w 122"/>
                <a:gd name="T17" fmla="*/ 28 h 155"/>
                <a:gd name="T18" fmla="*/ 48 w 122"/>
                <a:gd name="T19" fmla="*/ 4 h 155"/>
                <a:gd name="T20" fmla="*/ 98 w 122"/>
                <a:gd name="T21" fmla="*/ 16 h 155"/>
                <a:gd name="T22" fmla="*/ 119 w 122"/>
                <a:gd name="T23" fmla="*/ 54 h 155"/>
                <a:gd name="T24" fmla="*/ 99 w 122"/>
                <a:gd name="T25" fmla="*/ 107 h 155"/>
                <a:gd name="T26" fmla="*/ 93 w 122"/>
                <a:gd name="T27" fmla="*/ 112 h 155"/>
                <a:gd name="T28" fmla="*/ 93 w 122"/>
                <a:gd name="T29" fmla="*/ 113 h 155"/>
                <a:gd name="T30" fmla="*/ 93 w 122"/>
                <a:gd name="T31" fmla="*/ 141 h 155"/>
                <a:gd name="T32" fmla="*/ 83 w 122"/>
                <a:gd name="T33" fmla="*/ 154 h 155"/>
                <a:gd name="T34" fmla="*/ 78 w 122"/>
                <a:gd name="T35" fmla="*/ 155 h 155"/>
                <a:gd name="T36" fmla="*/ 60 w 122"/>
                <a:gd name="T37" fmla="*/ 155 h 155"/>
                <a:gd name="T38" fmla="*/ 82 w 122"/>
                <a:gd name="T39" fmla="*/ 118 h 155"/>
                <a:gd name="T40" fmla="*/ 82 w 122"/>
                <a:gd name="T41" fmla="*/ 117 h 155"/>
                <a:gd name="T42" fmla="*/ 82 w 122"/>
                <a:gd name="T43" fmla="*/ 107 h 155"/>
                <a:gd name="T44" fmla="*/ 83 w 122"/>
                <a:gd name="T45" fmla="*/ 106 h 155"/>
                <a:gd name="T46" fmla="*/ 88 w 122"/>
                <a:gd name="T47" fmla="*/ 103 h 155"/>
                <a:gd name="T48" fmla="*/ 109 w 122"/>
                <a:gd name="T49" fmla="*/ 68 h 155"/>
                <a:gd name="T50" fmla="*/ 103 w 122"/>
                <a:gd name="T51" fmla="*/ 39 h 155"/>
                <a:gd name="T52" fmla="*/ 52 w 122"/>
                <a:gd name="T53" fmla="*/ 14 h 155"/>
                <a:gd name="T54" fmla="*/ 19 w 122"/>
                <a:gd name="T55" fmla="*/ 35 h 155"/>
                <a:gd name="T56" fmla="*/ 12 w 122"/>
                <a:gd name="T57" fmla="*/ 70 h 155"/>
                <a:gd name="T58" fmla="*/ 24 w 122"/>
                <a:gd name="T59" fmla="*/ 95 h 155"/>
                <a:gd name="T60" fmla="*/ 36 w 122"/>
                <a:gd name="T61" fmla="*/ 105 h 155"/>
                <a:gd name="T62" fmla="*/ 38 w 122"/>
                <a:gd name="T63" fmla="*/ 108 h 155"/>
                <a:gd name="T64" fmla="*/ 38 w 122"/>
                <a:gd name="T65" fmla="*/ 117 h 155"/>
                <a:gd name="T66" fmla="*/ 38 w 122"/>
                <a:gd name="T67" fmla="*/ 118 h 155"/>
                <a:gd name="T68" fmla="*/ 82 w 122"/>
                <a:gd name="T69" fmla="*/ 118 h 155"/>
                <a:gd name="T70" fmla="*/ 38 w 122"/>
                <a:gd name="T71" fmla="*/ 129 h 155"/>
                <a:gd name="T72" fmla="*/ 38 w 122"/>
                <a:gd name="T73" fmla="*/ 141 h 155"/>
                <a:gd name="T74" fmla="*/ 42 w 122"/>
                <a:gd name="T75" fmla="*/ 144 h 155"/>
                <a:gd name="T76" fmla="*/ 79 w 122"/>
                <a:gd name="T77" fmla="*/ 144 h 155"/>
                <a:gd name="T78" fmla="*/ 82 w 122"/>
                <a:gd name="T79" fmla="*/ 141 h 155"/>
                <a:gd name="T80" fmla="*/ 82 w 122"/>
                <a:gd name="T81" fmla="*/ 129 h 155"/>
                <a:gd name="T82" fmla="*/ 82 w 122"/>
                <a:gd name="T83" fmla="*/ 129 h 155"/>
                <a:gd name="T84" fmla="*/ 38 w 122"/>
                <a:gd name="T85" fmla="*/ 129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2" h="155">
                  <a:moveTo>
                    <a:pt x="60" y="155"/>
                  </a:moveTo>
                  <a:cubicBezTo>
                    <a:pt x="54" y="155"/>
                    <a:pt x="48" y="155"/>
                    <a:pt x="42" y="155"/>
                  </a:cubicBezTo>
                  <a:cubicBezTo>
                    <a:pt x="35" y="155"/>
                    <a:pt x="30" y="150"/>
                    <a:pt x="28" y="144"/>
                  </a:cubicBezTo>
                  <a:cubicBezTo>
                    <a:pt x="28" y="143"/>
                    <a:pt x="28" y="142"/>
                    <a:pt x="28" y="140"/>
                  </a:cubicBezTo>
                  <a:cubicBezTo>
                    <a:pt x="28" y="131"/>
                    <a:pt x="28" y="122"/>
                    <a:pt x="28" y="113"/>
                  </a:cubicBezTo>
                  <a:cubicBezTo>
                    <a:pt x="28" y="112"/>
                    <a:pt x="28" y="112"/>
                    <a:pt x="27" y="111"/>
                  </a:cubicBezTo>
                  <a:cubicBezTo>
                    <a:pt x="17" y="105"/>
                    <a:pt x="10" y="96"/>
                    <a:pt x="6" y="86"/>
                  </a:cubicBezTo>
                  <a:cubicBezTo>
                    <a:pt x="2" y="77"/>
                    <a:pt x="0" y="68"/>
                    <a:pt x="1" y="58"/>
                  </a:cubicBezTo>
                  <a:cubicBezTo>
                    <a:pt x="2" y="47"/>
                    <a:pt x="5" y="37"/>
                    <a:pt x="12" y="28"/>
                  </a:cubicBezTo>
                  <a:cubicBezTo>
                    <a:pt x="21" y="15"/>
                    <a:pt x="33" y="7"/>
                    <a:pt x="48" y="4"/>
                  </a:cubicBezTo>
                  <a:cubicBezTo>
                    <a:pt x="66" y="0"/>
                    <a:pt x="83" y="4"/>
                    <a:pt x="98" y="16"/>
                  </a:cubicBezTo>
                  <a:cubicBezTo>
                    <a:pt x="110" y="26"/>
                    <a:pt x="117" y="39"/>
                    <a:pt x="119" y="54"/>
                  </a:cubicBezTo>
                  <a:cubicBezTo>
                    <a:pt x="122" y="75"/>
                    <a:pt x="115" y="93"/>
                    <a:pt x="99" y="107"/>
                  </a:cubicBezTo>
                  <a:cubicBezTo>
                    <a:pt x="97" y="109"/>
                    <a:pt x="95" y="110"/>
                    <a:pt x="93" y="112"/>
                  </a:cubicBezTo>
                  <a:cubicBezTo>
                    <a:pt x="93" y="112"/>
                    <a:pt x="93" y="112"/>
                    <a:pt x="93" y="113"/>
                  </a:cubicBezTo>
                  <a:cubicBezTo>
                    <a:pt x="93" y="122"/>
                    <a:pt x="93" y="131"/>
                    <a:pt x="93" y="141"/>
                  </a:cubicBezTo>
                  <a:cubicBezTo>
                    <a:pt x="93" y="147"/>
                    <a:pt x="89" y="152"/>
                    <a:pt x="83" y="154"/>
                  </a:cubicBezTo>
                  <a:cubicBezTo>
                    <a:pt x="82" y="154"/>
                    <a:pt x="80" y="155"/>
                    <a:pt x="78" y="155"/>
                  </a:cubicBezTo>
                  <a:cubicBezTo>
                    <a:pt x="72" y="155"/>
                    <a:pt x="66" y="155"/>
                    <a:pt x="60" y="155"/>
                  </a:cubicBezTo>
                  <a:close/>
                  <a:moveTo>
                    <a:pt x="82" y="118"/>
                  </a:moveTo>
                  <a:cubicBezTo>
                    <a:pt x="82" y="118"/>
                    <a:pt x="82" y="117"/>
                    <a:pt x="82" y="117"/>
                  </a:cubicBezTo>
                  <a:cubicBezTo>
                    <a:pt x="82" y="114"/>
                    <a:pt x="82" y="110"/>
                    <a:pt x="82" y="107"/>
                  </a:cubicBezTo>
                  <a:cubicBezTo>
                    <a:pt x="82" y="106"/>
                    <a:pt x="82" y="106"/>
                    <a:pt x="83" y="106"/>
                  </a:cubicBezTo>
                  <a:cubicBezTo>
                    <a:pt x="84" y="105"/>
                    <a:pt x="86" y="104"/>
                    <a:pt x="88" y="103"/>
                  </a:cubicBezTo>
                  <a:cubicBezTo>
                    <a:pt x="100" y="94"/>
                    <a:pt x="107" y="83"/>
                    <a:pt x="109" y="68"/>
                  </a:cubicBezTo>
                  <a:cubicBezTo>
                    <a:pt x="110" y="58"/>
                    <a:pt x="108" y="48"/>
                    <a:pt x="103" y="39"/>
                  </a:cubicBezTo>
                  <a:cubicBezTo>
                    <a:pt x="93" y="20"/>
                    <a:pt x="73" y="10"/>
                    <a:pt x="52" y="14"/>
                  </a:cubicBezTo>
                  <a:cubicBezTo>
                    <a:pt x="38" y="16"/>
                    <a:pt x="27" y="24"/>
                    <a:pt x="19" y="35"/>
                  </a:cubicBezTo>
                  <a:cubicBezTo>
                    <a:pt x="12" y="46"/>
                    <a:pt x="10" y="58"/>
                    <a:pt x="12" y="70"/>
                  </a:cubicBezTo>
                  <a:cubicBezTo>
                    <a:pt x="14" y="80"/>
                    <a:pt x="18" y="88"/>
                    <a:pt x="24" y="95"/>
                  </a:cubicBezTo>
                  <a:cubicBezTo>
                    <a:pt x="28" y="99"/>
                    <a:pt x="32" y="103"/>
                    <a:pt x="36" y="105"/>
                  </a:cubicBezTo>
                  <a:cubicBezTo>
                    <a:pt x="38" y="106"/>
                    <a:pt x="38" y="107"/>
                    <a:pt x="38" y="108"/>
                  </a:cubicBezTo>
                  <a:cubicBezTo>
                    <a:pt x="38" y="111"/>
                    <a:pt x="38" y="114"/>
                    <a:pt x="38" y="117"/>
                  </a:cubicBezTo>
                  <a:cubicBezTo>
                    <a:pt x="38" y="117"/>
                    <a:pt x="38" y="118"/>
                    <a:pt x="38" y="118"/>
                  </a:cubicBezTo>
                  <a:cubicBezTo>
                    <a:pt x="53" y="118"/>
                    <a:pt x="67" y="118"/>
                    <a:pt x="82" y="118"/>
                  </a:cubicBezTo>
                  <a:close/>
                  <a:moveTo>
                    <a:pt x="38" y="129"/>
                  </a:moveTo>
                  <a:cubicBezTo>
                    <a:pt x="38" y="133"/>
                    <a:pt x="38" y="137"/>
                    <a:pt x="38" y="141"/>
                  </a:cubicBezTo>
                  <a:cubicBezTo>
                    <a:pt x="38" y="143"/>
                    <a:pt x="40" y="144"/>
                    <a:pt x="42" y="144"/>
                  </a:cubicBezTo>
                  <a:cubicBezTo>
                    <a:pt x="54" y="144"/>
                    <a:pt x="66" y="144"/>
                    <a:pt x="79" y="144"/>
                  </a:cubicBezTo>
                  <a:cubicBezTo>
                    <a:pt x="81" y="144"/>
                    <a:pt x="82" y="143"/>
                    <a:pt x="82" y="141"/>
                  </a:cubicBezTo>
                  <a:cubicBezTo>
                    <a:pt x="82" y="137"/>
                    <a:pt x="82" y="133"/>
                    <a:pt x="82" y="129"/>
                  </a:cubicBezTo>
                  <a:cubicBezTo>
                    <a:pt x="82" y="129"/>
                    <a:pt x="82" y="129"/>
                    <a:pt x="82" y="129"/>
                  </a:cubicBezTo>
                  <a:cubicBezTo>
                    <a:pt x="67" y="129"/>
                    <a:pt x="53" y="129"/>
                    <a:pt x="38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86"/>
            <p:cNvSpPr>
              <a:spLocks/>
            </p:cNvSpPr>
            <p:nvPr/>
          </p:nvSpPr>
          <p:spPr bwMode="auto">
            <a:xfrm>
              <a:off x="2155" y="3365"/>
              <a:ext cx="113" cy="26"/>
            </a:xfrm>
            <a:custGeom>
              <a:avLst/>
              <a:gdLst>
                <a:gd name="T0" fmla="*/ 23 w 47"/>
                <a:gd name="T1" fmla="*/ 11 h 11"/>
                <a:gd name="T2" fmla="*/ 5 w 47"/>
                <a:gd name="T3" fmla="*/ 11 h 11"/>
                <a:gd name="T4" fmla="*/ 0 w 47"/>
                <a:gd name="T5" fmla="*/ 5 h 11"/>
                <a:gd name="T6" fmla="*/ 5 w 47"/>
                <a:gd name="T7" fmla="*/ 0 h 11"/>
                <a:gd name="T8" fmla="*/ 6 w 47"/>
                <a:gd name="T9" fmla="*/ 0 h 11"/>
                <a:gd name="T10" fmla="*/ 41 w 47"/>
                <a:gd name="T11" fmla="*/ 0 h 11"/>
                <a:gd name="T12" fmla="*/ 46 w 47"/>
                <a:gd name="T13" fmla="*/ 4 h 11"/>
                <a:gd name="T14" fmla="*/ 41 w 47"/>
                <a:gd name="T15" fmla="*/ 11 h 11"/>
                <a:gd name="T16" fmla="*/ 27 w 47"/>
                <a:gd name="T17" fmla="*/ 11 h 11"/>
                <a:gd name="T18" fmla="*/ 23 w 47"/>
                <a:gd name="T19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11">
                  <a:moveTo>
                    <a:pt x="23" y="11"/>
                  </a:moveTo>
                  <a:cubicBezTo>
                    <a:pt x="17" y="11"/>
                    <a:pt x="11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1"/>
                    <a:pt x="5" y="0"/>
                  </a:cubicBezTo>
                  <a:cubicBezTo>
                    <a:pt x="5" y="0"/>
                    <a:pt x="5" y="0"/>
                    <a:pt x="6" y="0"/>
                  </a:cubicBezTo>
                  <a:cubicBezTo>
                    <a:pt x="17" y="0"/>
                    <a:pt x="29" y="0"/>
                    <a:pt x="41" y="0"/>
                  </a:cubicBezTo>
                  <a:cubicBezTo>
                    <a:pt x="44" y="0"/>
                    <a:pt x="46" y="2"/>
                    <a:pt x="46" y="4"/>
                  </a:cubicBezTo>
                  <a:cubicBezTo>
                    <a:pt x="47" y="7"/>
                    <a:pt x="45" y="11"/>
                    <a:pt x="41" y="11"/>
                  </a:cubicBezTo>
                  <a:cubicBezTo>
                    <a:pt x="37" y="11"/>
                    <a:pt x="32" y="11"/>
                    <a:pt x="27" y="11"/>
                  </a:cubicBezTo>
                  <a:cubicBezTo>
                    <a:pt x="26" y="11"/>
                    <a:pt x="25" y="11"/>
                    <a:pt x="23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65" name="矩形 64"/>
          <p:cNvSpPr/>
          <p:nvPr/>
        </p:nvSpPr>
        <p:spPr>
          <a:xfrm>
            <a:off x="287437" y="3277721"/>
            <a:ext cx="12065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至役政署網站申請研發替代役資格</a:t>
            </a:r>
            <a:endParaRPr lang="zh-CN" altLang="en-US" sz="1600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2461620" y="1120958"/>
            <a:ext cx="12065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徵選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面談</a:t>
            </a:r>
            <a:endParaRPr lang="zh-CN" altLang="en-US" sz="1600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2756154" y="3272619"/>
            <a:ext cx="12065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取得</a:t>
            </a:r>
            <a:endParaRPr lang="en-US" altLang="zh-TW" sz="1600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錄取通知</a:t>
            </a:r>
            <a:r>
              <a:rPr lang="zh-TW" altLang="en-US" sz="1600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書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68" name="文本框 289"/>
          <p:cNvSpPr txBox="1"/>
          <p:nvPr/>
        </p:nvSpPr>
        <p:spPr>
          <a:xfrm>
            <a:off x="4235472" y="2626288"/>
            <a:ext cx="67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</a:p>
          <a:p>
            <a:pPr algn="ctr">
              <a:lnSpc>
                <a:spcPct val="150000"/>
              </a:lnSpc>
            </a:pPr>
            <a:r>
              <a:rPr lang="en-US" altLang="zh-TW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TW" alt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4451817" y="3979352"/>
            <a:ext cx="1768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開放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勾選期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(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共計四階段</a:t>
            </a:r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)</a:t>
            </a:r>
          </a:p>
        </p:txBody>
      </p:sp>
      <p:sp>
        <p:nvSpPr>
          <p:cNvPr id="70" name="矩形 69"/>
          <p:cNvSpPr/>
          <p:nvPr/>
        </p:nvSpPr>
        <p:spPr>
          <a:xfrm>
            <a:off x="5172432" y="2014139"/>
            <a:ext cx="12065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取得</a:t>
            </a:r>
            <a:endParaRPr lang="en-US" altLang="zh-TW" sz="1600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畢業證書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71" name="文本框 289"/>
          <p:cNvSpPr txBox="1"/>
          <p:nvPr/>
        </p:nvSpPr>
        <p:spPr>
          <a:xfrm>
            <a:off x="6655357" y="2587546"/>
            <a:ext cx="67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</a:p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TW" alt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6877214" y="1255729"/>
            <a:ext cx="1768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選擇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入營梯次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7569140" y="3254477"/>
            <a:ext cx="13703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入營服役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進入公司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擔任研替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344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預</a:t>
            </a:r>
            <a:r>
              <a:rPr lang="zh-TW" altLang="en-US" dirty="0" smtClean="0"/>
              <a:t>聘專案徵選流程</a:t>
            </a:r>
            <a:endParaRPr lang="zh-TW" altLang="en-US" dirty="0"/>
          </a:p>
        </p:txBody>
      </p:sp>
      <p:grpSp>
        <p:nvGrpSpPr>
          <p:cNvPr id="4" name="组合 282"/>
          <p:cNvGrpSpPr/>
          <p:nvPr/>
        </p:nvGrpSpPr>
        <p:grpSpPr>
          <a:xfrm>
            <a:off x="731990" y="1314741"/>
            <a:ext cx="7680021" cy="3127993"/>
            <a:chOff x="983432" y="1574793"/>
            <a:chExt cx="10321273" cy="4158463"/>
          </a:xfrm>
        </p:grpSpPr>
        <p:grpSp>
          <p:nvGrpSpPr>
            <p:cNvPr id="5" name="组合 292"/>
            <p:cNvGrpSpPr/>
            <p:nvPr/>
          </p:nvGrpSpPr>
          <p:grpSpPr>
            <a:xfrm>
              <a:off x="983432" y="1664804"/>
              <a:ext cx="10321273" cy="4068452"/>
              <a:chOff x="2927648" y="-63388"/>
              <a:chExt cx="10321273" cy="4068452"/>
            </a:xfrm>
          </p:grpSpPr>
          <p:grpSp>
            <p:nvGrpSpPr>
              <p:cNvPr id="8" name="组合 295"/>
              <p:cNvGrpSpPr/>
              <p:nvPr/>
            </p:nvGrpSpPr>
            <p:grpSpPr>
              <a:xfrm>
                <a:off x="2927648" y="-63388"/>
                <a:ext cx="10321273" cy="4068452"/>
                <a:chOff x="2819634" y="1232756"/>
                <a:chExt cx="10321273" cy="4068452"/>
              </a:xfrm>
            </p:grpSpPr>
            <p:grpSp>
              <p:nvGrpSpPr>
                <p:cNvPr id="10" name="组合 297"/>
                <p:cNvGrpSpPr/>
                <p:nvPr/>
              </p:nvGrpSpPr>
              <p:grpSpPr>
                <a:xfrm>
                  <a:off x="2819634" y="1232756"/>
                  <a:ext cx="10321273" cy="4068452"/>
                  <a:chOff x="4907867" y="728700"/>
                  <a:chExt cx="10321273" cy="4068452"/>
                </a:xfrm>
              </p:grpSpPr>
              <p:grpSp>
                <p:nvGrpSpPr>
                  <p:cNvPr id="18" name="组合 305"/>
                  <p:cNvGrpSpPr/>
                  <p:nvPr/>
                </p:nvGrpSpPr>
                <p:grpSpPr>
                  <a:xfrm>
                    <a:off x="4907867" y="728700"/>
                    <a:ext cx="10321273" cy="4068452"/>
                    <a:chOff x="4799856" y="-351420"/>
                    <a:chExt cx="10321273" cy="4068452"/>
                  </a:xfrm>
                </p:grpSpPr>
                <p:sp>
                  <p:nvSpPr>
                    <p:cNvPr id="23" name="弧形 22"/>
                    <p:cNvSpPr/>
                    <p:nvPr/>
                  </p:nvSpPr>
                  <p:spPr>
                    <a:xfrm>
                      <a:off x="6168008" y="1196752"/>
                      <a:ext cx="1008112" cy="1008112"/>
                    </a:xfrm>
                    <a:prstGeom prst="arc">
                      <a:avLst>
                        <a:gd name="adj1" fmla="val 16066760"/>
                        <a:gd name="adj2" fmla="val 0"/>
                      </a:avLst>
                    </a:prstGeom>
                    <a:ln w="38100">
                      <a:solidFill>
                        <a:srgbClr val="F9CB03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 dirty="0"/>
                    </a:p>
                  </p:txBody>
                </p:sp>
                <p:sp>
                  <p:nvSpPr>
                    <p:cNvPr id="24" name="弧形 23"/>
                    <p:cNvSpPr/>
                    <p:nvPr/>
                  </p:nvSpPr>
                  <p:spPr>
                    <a:xfrm rot="10800000">
                      <a:off x="6168008" y="1196752"/>
                      <a:ext cx="1008112" cy="1008112"/>
                    </a:xfrm>
                    <a:prstGeom prst="arc">
                      <a:avLst/>
                    </a:prstGeom>
                    <a:ln w="38100" cap="sq">
                      <a:solidFill>
                        <a:srgbClr val="E0383F"/>
                      </a:solidFill>
                      <a:prstDash val="sysDot"/>
                      <a:miter lim="800000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25" name="直接连接符 312"/>
                    <p:cNvCxnSpPr>
                      <a:stCxn id="24" idx="2"/>
                      <a:endCxn id="26" idx="6"/>
                    </p:cNvCxnSpPr>
                    <p:nvPr/>
                  </p:nvCxnSpPr>
                  <p:spPr>
                    <a:xfrm flipH="1">
                      <a:off x="5303912" y="1700808"/>
                      <a:ext cx="864096" cy="0"/>
                    </a:xfrm>
                    <a:prstGeom prst="line">
                      <a:avLst/>
                    </a:prstGeom>
                    <a:ln w="38100">
                      <a:solidFill>
                        <a:srgbClr val="E0383F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6" name="椭圆 313"/>
                    <p:cNvSpPr/>
                    <p:nvPr/>
                  </p:nvSpPr>
                  <p:spPr>
                    <a:xfrm>
                      <a:off x="4799856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E3374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27" name="弧形 26"/>
                    <p:cNvSpPr/>
                    <p:nvPr/>
                  </p:nvSpPr>
                  <p:spPr>
                    <a:xfrm>
                      <a:off x="12708860" y="1196752"/>
                      <a:ext cx="1008112" cy="1008112"/>
                    </a:xfrm>
                    <a:prstGeom prst="arc">
                      <a:avLst>
                        <a:gd name="adj1" fmla="val 16070138"/>
                        <a:gd name="adj2" fmla="val 0"/>
                      </a:avLst>
                    </a:prstGeom>
                    <a:ln w="38100">
                      <a:solidFill>
                        <a:srgbClr val="778494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28" name="弧形 27"/>
                    <p:cNvSpPr/>
                    <p:nvPr/>
                  </p:nvSpPr>
                  <p:spPr>
                    <a:xfrm rot="10800000">
                      <a:off x="12708860" y="1196752"/>
                      <a:ext cx="1008112" cy="1008112"/>
                    </a:xfrm>
                    <a:prstGeom prst="arc">
                      <a:avLst/>
                    </a:prstGeom>
                    <a:ln w="38100" cap="sq">
                      <a:solidFill>
                        <a:srgbClr val="3ABA9B"/>
                      </a:solidFill>
                      <a:prstDash val="sysDot"/>
                      <a:miter lim="800000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29" name="直接连接符 316"/>
                    <p:cNvCxnSpPr>
                      <a:stCxn id="28" idx="2"/>
                      <a:endCxn id="30" idx="6"/>
                    </p:cNvCxnSpPr>
                    <p:nvPr/>
                  </p:nvCxnSpPr>
                  <p:spPr>
                    <a:xfrm flipH="1">
                      <a:off x="11844764" y="1700808"/>
                      <a:ext cx="864096" cy="0"/>
                    </a:xfrm>
                    <a:prstGeom prst="line">
                      <a:avLst/>
                    </a:prstGeom>
                    <a:ln w="38100">
                      <a:solidFill>
                        <a:srgbClr val="3ABA9B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0" name="椭圆 317"/>
                    <p:cNvSpPr/>
                    <p:nvPr/>
                  </p:nvSpPr>
                  <p:spPr>
                    <a:xfrm>
                      <a:off x="11340708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80B52B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1" name="椭圆 318"/>
                    <p:cNvSpPr/>
                    <p:nvPr/>
                  </p:nvSpPr>
                  <p:spPr>
                    <a:xfrm>
                      <a:off x="14617073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78839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2" name="椭圆 319"/>
                    <p:cNvSpPr/>
                    <p:nvPr/>
                  </p:nvSpPr>
                  <p:spPr>
                    <a:xfrm>
                      <a:off x="6420035" y="-351420"/>
                      <a:ext cx="504056" cy="504056"/>
                    </a:xfrm>
                    <a:prstGeom prst="ellipse">
                      <a:avLst/>
                    </a:prstGeom>
                    <a:solidFill>
                      <a:srgbClr val="FBC31F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3" name="椭圆 320"/>
                    <p:cNvSpPr/>
                    <p:nvPr/>
                  </p:nvSpPr>
                  <p:spPr>
                    <a:xfrm>
                      <a:off x="12960888" y="-351420"/>
                      <a:ext cx="504056" cy="504056"/>
                    </a:xfrm>
                    <a:prstGeom prst="ellipse">
                      <a:avLst/>
                    </a:prstGeom>
                    <a:solidFill>
                      <a:srgbClr val="77849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34" name="椭圆 321"/>
                    <p:cNvSpPr/>
                    <p:nvPr/>
                  </p:nvSpPr>
                  <p:spPr>
                    <a:xfrm>
                      <a:off x="9696400" y="3212976"/>
                      <a:ext cx="504056" cy="504056"/>
                    </a:xfrm>
                    <a:prstGeom prst="ellipse">
                      <a:avLst/>
                    </a:prstGeom>
                    <a:solidFill>
                      <a:srgbClr val="3BBAD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</p:grpSp>
              <p:cxnSp>
                <p:nvCxnSpPr>
                  <p:cNvPr id="19" name="直接连接符 306"/>
                  <p:cNvCxnSpPr/>
                  <p:nvPr/>
                </p:nvCxnSpPr>
                <p:spPr>
                  <a:xfrm flipV="1">
                    <a:off x="6780075" y="1412776"/>
                    <a:ext cx="0" cy="864096"/>
                  </a:xfrm>
                  <a:prstGeom prst="line">
                    <a:avLst/>
                  </a:prstGeom>
                  <a:ln w="38100">
                    <a:solidFill>
                      <a:srgbClr val="FBC31F"/>
                    </a:solidFill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直接连接符 307"/>
                  <p:cNvCxnSpPr>
                    <a:stCxn id="23" idx="2"/>
                    <a:endCxn id="17" idx="2"/>
                  </p:cNvCxnSpPr>
                  <p:nvPr/>
                </p:nvCxnSpPr>
                <p:spPr>
                  <a:xfrm>
                    <a:off x="7284131" y="2780928"/>
                    <a:ext cx="900101" cy="0"/>
                  </a:xfrm>
                  <a:prstGeom prst="line">
                    <a:avLst/>
                  </a:prstGeom>
                  <a:ln w="38100">
                    <a:solidFill>
                      <a:srgbClr val="FBC31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直接连接符 308"/>
                  <p:cNvCxnSpPr/>
                  <p:nvPr/>
                </p:nvCxnSpPr>
                <p:spPr>
                  <a:xfrm flipV="1">
                    <a:off x="13320927" y="1412776"/>
                    <a:ext cx="0" cy="864096"/>
                  </a:xfrm>
                  <a:prstGeom prst="line">
                    <a:avLst/>
                  </a:prstGeom>
                  <a:ln w="38100">
                    <a:solidFill>
                      <a:srgbClr val="778494"/>
                    </a:solidFill>
                    <a:tailEnd type="oval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直接连接符 309"/>
                  <p:cNvCxnSpPr>
                    <a:stCxn id="27" idx="2"/>
                    <a:endCxn id="31" idx="2"/>
                  </p:cNvCxnSpPr>
                  <p:nvPr/>
                </p:nvCxnSpPr>
                <p:spPr>
                  <a:xfrm>
                    <a:off x="13824983" y="2780928"/>
                    <a:ext cx="900101" cy="0"/>
                  </a:xfrm>
                  <a:prstGeom prst="line">
                    <a:avLst/>
                  </a:prstGeom>
                  <a:ln w="38100">
                    <a:solidFill>
                      <a:srgbClr val="77849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组合 298"/>
                <p:cNvGrpSpPr/>
                <p:nvPr/>
              </p:nvGrpSpPr>
              <p:grpSpPr>
                <a:xfrm>
                  <a:off x="6095999" y="2780928"/>
                  <a:ext cx="3264487" cy="1008112"/>
                  <a:chOff x="4907867" y="2276872"/>
                  <a:chExt cx="3264487" cy="1008112"/>
                </a:xfrm>
              </p:grpSpPr>
              <p:grpSp>
                <p:nvGrpSpPr>
                  <p:cNvPr id="12" name="组合 299"/>
                  <p:cNvGrpSpPr/>
                  <p:nvPr/>
                </p:nvGrpSpPr>
                <p:grpSpPr>
                  <a:xfrm>
                    <a:off x="4907867" y="2276872"/>
                    <a:ext cx="2376264" cy="1008112"/>
                    <a:chOff x="4799856" y="1196752"/>
                    <a:chExt cx="2376264" cy="1008112"/>
                  </a:xfrm>
                </p:grpSpPr>
                <p:sp>
                  <p:nvSpPr>
                    <p:cNvPr id="14" name="弧形 13"/>
                    <p:cNvSpPr/>
                    <p:nvPr/>
                  </p:nvSpPr>
                  <p:spPr>
                    <a:xfrm>
                      <a:off x="6168008" y="1196752"/>
                      <a:ext cx="1008112" cy="1008112"/>
                    </a:xfrm>
                    <a:prstGeom prst="arc">
                      <a:avLst/>
                    </a:prstGeom>
                    <a:ln w="38100">
                      <a:solidFill>
                        <a:srgbClr val="F9CB03"/>
                      </a:solidFill>
                      <a:prstDash val="sysDot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sp>
                  <p:nvSpPr>
                    <p:cNvPr id="15" name="弧形 14"/>
                    <p:cNvSpPr/>
                    <p:nvPr/>
                  </p:nvSpPr>
                  <p:spPr>
                    <a:xfrm rot="10800000">
                      <a:off x="6168008" y="1196752"/>
                      <a:ext cx="1008112" cy="1008112"/>
                    </a:xfrm>
                    <a:prstGeom prst="arc">
                      <a:avLst/>
                    </a:prstGeom>
                    <a:ln w="38100" cap="sq">
                      <a:solidFill>
                        <a:srgbClr val="39BBD3"/>
                      </a:solidFill>
                      <a:prstDash val="solid"/>
                      <a:miter lim="800000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CN" altLang="en-US"/>
                    </a:p>
                  </p:txBody>
                </p:sp>
                <p:cxnSp>
                  <p:nvCxnSpPr>
                    <p:cNvPr id="16" name="直接连接符 303"/>
                    <p:cNvCxnSpPr>
                      <a:stCxn id="15" idx="2"/>
                      <a:endCxn id="17" idx="6"/>
                    </p:cNvCxnSpPr>
                    <p:nvPr/>
                  </p:nvCxnSpPr>
                  <p:spPr>
                    <a:xfrm flipH="1">
                      <a:off x="5303912" y="1700808"/>
                      <a:ext cx="864096" cy="0"/>
                    </a:xfrm>
                    <a:prstGeom prst="line">
                      <a:avLst/>
                    </a:prstGeom>
                    <a:ln w="38100">
                      <a:solidFill>
                        <a:srgbClr val="3FB5D1"/>
                      </a:solidFill>
                      <a:prstDash val="soli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7" name="椭圆 304"/>
                    <p:cNvSpPr/>
                    <p:nvPr/>
                  </p:nvSpPr>
                  <p:spPr>
                    <a:xfrm>
                      <a:off x="4799856" y="1448780"/>
                      <a:ext cx="504056" cy="504056"/>
                    </a:xfrm>
                    <a:prstGeom prst="ellipse">
                      <a:avLst/>
                    </a:prstGeom>
                    <a:solidFill>
                      <a:srgbClr val="3BBAD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zh-CN" altLang="en-US"/>
                    </a:p>
                  </p:txBody>
                </p:sp>
              </p:grpSp>
              <p:cxnSp>
                <p:nvCxnSpPr>
                  <p:cNvPr id="13" name="直接连接符 300"/>
                  <p:cNvCxnSpPr>
                    <a:stCxn id="14" idx="2"/>
                    <a:endCxn id="30" idx="2"/>
                  </p:cNvCxnSpPr>
                  <p:nvPr/>
                </p:nvCxnSpPr>
                <p:spPr>
                  <a:xfrm>
                    <a:off x="7284131" y="2780928"/>
                    <a:ext cx="888223" cy="0"/>
                  </a:xfrm>
                  <a:prstGeom prst="line">
                    <a:avLst/>
                  </a:prstGeom>
                  <a:ln w="38100">
                    <a:solidFill>
                      <a:srgbClr val="FBC31F"/>
                    </a:solidFill>
                    <a:prstDash val="sys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9" name="直接连接符 296"/>
              <p:cNvCxnSpPr>
                <a:stCxn id="15" idx="0"/>
              </p:cNvCxnSpPr>
              <p:nvPr/>
            </p:nvCxnSpPr>
            <p:spPr>
              <a:xfrm>
                <a:off x="8076221" y="2492896"/>
                <a:ext cx="0" cy="864096"/>
              </a:xfrm>
              <a:prstGeom prst="line">
                <a:avLst/>
              </a:prstGeom>
              <a:ln w="38100">
                <a:solidFill>
                  <a:srgbClr val="3BBAD0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环形箭头 293"/>
            <p:cNvSpPr/>
            <p:nvPr/>
          </p:nvSpPr>
          <p:spPr>
            <a:xfrm rot="3667601">
              <a:off x="2513601" y="1574794"/>
              <a:ext cx="684076" cy="684076"/>
            </a:xfrm>
            <a:prstGeom prst="circularArrow">
              <a:avLst>
                <a:gd name="adj1" fmla="val 3703"/>
                <a:gd name="adj2" fmla="val 1142319"/>
                <a:gd name="adj3" fmla="val 20341218"/>
                <a:gd name="adj4" fmla="val 9033707"/>
                <a:gd name="adj5" fmla="val 5059"/>
              </a:avLst>
            </a:prstGeom>
            <a:solidFill>
              <a:srgbClr val="FBC3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环形箭头 294"/>
            <p:cNvSpPr/>
            <p:nvPr/>
          </p:nvSpPr>
          <p:spPr>
            <a:xfrm rot="12722760">
              <a:off x="9054453" y="1574793"/>
              <a:ext cx="684076" cy="684076"/>
            </a:xfrm>
            <a:prstGeom prst="circularArrow">
              <a:avLst>
                <a:gd name="adj1" fmla="val 3703"/>
                <a:gd name="adj2" fmla="val 1142319"/>
                <a:gd name="adj3" fmla="val 20341218"/>
                <a:gd name="adj4" fmla="val 9033707"/>
                <a:gd name="adj5" fmla="val 5059"/>
              </a:avLst>
            </a:prstGeom>
            <a:solidFill>
              <a:srgbClr val="7883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1" name="文本框 289"/>
          <p:cNvSpPr txBox="1"/>
          <p:nvPr/>
        </p:nvSpPr>
        <p:spPr>
          <a:xfrm>
            <a:off x="1788565" y="2626288"/>
            <a:ext cx="67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</a:p>
          <a:p>
            <a:pPr algn="ctr">
              <a:lnSpc>
                <a:spcPct val="150000"/>
              </a:lnSpc>
            </a:pPr>
            <a:r>
              <a:rPr lang="en-US" altLang="zh-TW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TW" alt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Freeform 31"/>
          <p:cNvSpPr>
            <a:spLocks/>
          </p:cNvSpPr>
          <p:nvPr/>
        </p:nvSpPr>
        <p:spPr bwMode="auto">
          <a:xfrm>
            <a:off x="2011370" y="1447741"/>
            <a:ext cx="227443" cy="227447"/>
          </a:xfrm>
          <a:custGeom>
            <a:avLst/>
            <a:gdLst>
              <a:gd name="T0" fmla="*/ 58 w 116"/>
              <a:gd name="T1" fmla="*/ 100 h 115"/>
              <a:gd name="T2" fmla="*/ 48 w 116"/>
              <a:gd name="T3" fmla="*/ 103 h 115"/>
              <a:gd name="T4" fmla="*/ 29 w 116"/>
              <a:gd name="T5" fmla="*/ 114 h 115"/>
              <a:gd name="T6" fmla="*/ 26 w 116"/>
              <a:gd name="T7" fmla="*/ 115 h 115"/>
              <a:gd name="T8" fmla="*/ 21 w 116"/>
              <a:gd name="T9" fmla="*/ 111 h 115"/>
              <a:gd name="T10" fmla="*/ 22 w 116"/>
              <a:gd name="T11" fmla="*/ 105 h 115"/>
              <a:gd name="T12" fmla="*/ 25 w 116"/>
              <a:gd name="T13" fmla="*/ 83 h 115"/>
              <a:gd name="T14" fmla="*/ 24 w 116"/>
              <a:gd name="T15" fmla="*/ 74 h 115"/>
              <a:gd name="T16" fmla="*/ 19 w 116"/>
              <a:gd name="T17" fmla="*/ 65 h 115"/>
              <a:gd name="T18" fmla="*/ 4 w 116"/>
              <a:gd name="T19" fmla="*/ 50 h 115"/>
              <a:gd name="T20" fmla="*/ 1 w 116"/>
              <a:gd name="T21" fmla="*/ 47 h 115"/>
              <a:gd name="T22" fmla="*/ 3 w 116"/>
              <a:gd name="T23" fmla="*/ 42 h 115"/>
              <a:gd name="T24" fmla="*/ 8 w 116"/>
              <a:gd name="T25" fmla="*/ 40 h 115"/>
              <a:gd name="T26" fmla="*/ 29 w 116"/>
              <a:gd name="T27" fmla="*/ 37 h 115"/>
              <a:gd name="T28" fmla="*/ 39 w 116"/>
              <a:gd name="T29" fmla="*/ 32 h 115"/>
              <a:gd name="T30" fmla="*/ 44 w 116"/>
              <a:gd name="T31" fmla="*/ 25 h 115"/>
              <a:gd name="T32" fmla="*/ 54 w 116"/>
              <a:gd name="T33" fmla="*/ 5 h 115"/>
              <a:gd name="T34" fmla="*/ 55 w 116"/>
              <a:gd name="T35" fmla="*/ 2 h 115"/>
              <a:gd name="T36" fmla="*/ 61 w 116"/>
              <a:gd name="T37" fmla="*/ 2 h 115"/>
              <a:gd name="T38" fmla="*/ 63 w 116"/>
              <a:gd name="T39" fmla="*/ 5 h 115"/>
              <a:gd name="T40" fmla="*/ 73 w 116"/>
              <a:gd name="T41" fmla="*/ 26 h 115"/>
              <a:gd name="T42" fmla="*/ 89 w 116"/>
              <a:gd name="T43" fmla="*/ 37 h 115"/>
              <a:gd name="T44" fmla="*/ 111 w 116"/>
              <a:gd name="T45" fmla="*/ 41 h 115"/>
              <a:gd name="T46" fmla="*/ 113 w 116"/>
              <a:gd name="T47" fmla="*/ 42 h 115"/>
              <a:gd name="T48" fmla="*/ 115 w 116"/>
              <a:gd name="T49" fmla="*/ 47 h 115"/>
              <a:gd name="T50" fmla="*/ 113 w 116"/>
              <a:gd name="T51" fmla="*/ 50 h 115"/>
              <a:gd name="T52" fmla="*/ 97 w 116"/>
              <a:gd name="T53" fmla="*/ 66 h 115"/>
              <a:gd name="T54" fmla="*/ 91 w 116"/>
              <a:gd name="T55" fmla="*/ 85 h 115"/>
              <a:gd name="T56" fmla="*/ 95 w 116"/>
              <a:gd name="T57" fmla="*/ 109 h 115"/>
              <a:gd name="T58" fmla="*/ 95 w 116"/>
              <a:gd name="T59" fmla="*/ 111 h 115"/>
              <a:gd name="T60" fmla="*/ 90 w 116"/>
              <a:gd name="T61" fmla="*/ 115 h 115"/>
              <a:gd name="T62" fmla="*/ 87 w 116"/>
              <a:gd name="T63" fmla="*/ 113 h 115"/>
              <a:gd name="T64" fmla="*/ 68 w 116"/>
              <a:gd name="T65" fmla="*/ 103 h 115"/>
              <a:gd name="T66" fmla="*/ 58 w 116"/>
              <a:gd name="T67" fmla="*/ 10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6" h="115">
                <a:moveTo>
                  <a:pt x="58" y="100"/>
                </a:moveTo>
                <a:cubicBezTo>
                  <a:pt x="55" y="101"/>
                  <a:pt x="51" y="101"/>
                  <a:pt x="48" y="103"/>
                </a:cubicBezTo>
                <a:cubicBezTo>
                  <a:pt x="42" y="107"/>
                  <a:pt x="35" y="110"/>
                  <a:pt x="29" y="114"/>
                </a:cubicBezTo>
                <a:cubicBezTo>
                  <a:pt x="28" y="114"/>
                  <a:pt x="27" y="115"/>
                  <a:pt x="26" y="115"/>
                </a:cubicBezTo>
                <a:cubicBezTo>
                  <a:pt x="23" y="115"/>
                  <a:pt x="21" y="114"/>
                  <a:pt x="21" y="111"/>
                </a:cubicBezTo>
                <a:cubicBezTo>
                  <a:pt x="21" y="109"/>
                  <a:pt x="22" y="107"/>
                  <a:pt x="22" y="105"/>
                </a:cubicBezTo>
                <a:cubicBezTo>
                  <a:pt x="23" y="98"/>
                  <a:pt x="24" y="91"/>
                  <a:pt x="25" y="83"/>
                </a:cubicBezTo>
                <a:cubicBezTo>
                  <a:pt x="26" y="80"/>
                  <a:pt x="25" y="77"/>
                  <a:pt x="24" y="74"/>
                </a:cubicBezTo>
                <a:cubicBezTo>
                  <a:pt x="23" y="71"/>
                  <a:pt x="21" y="68"/>
                  <a:pt x="19" y="65"/>
                </a:cubicBezTo>
                <a:cubicBezTo>
                  <a:pt x="14" y="60"/>
                  <a:pt x="9" y="55"/>
                  <a:pt x="4" y="50"/>
                </a:cubicBezTo>
                <a:cubicBezTo>
                  <a:pt x="3" y="49"/>
                  <a:pt x="2" y="48"/>
                  <a:pt x="1" y="47"/>
                </a:cubicBezTo>
                <a:cubicBezTo>
                  <a:pt x="0" y="45"/>
                  <a:pt x="1" y="43"/>
                  <a:pt x="3" y="42"/>
                </a:cubicBezTo>
                <a:cubicBezTo>
                  <a:pt x="5" y="41"/>
                  <a:pt x="6" y="41"/>
                  <a:pt x="8" y="40"/>
                </a:cubicBezTo>
                <a:cubicBezTo>
                  <a:pt x="15" y="39"/>
                  <a:pt x="22" y="38"/>
                  <a:pt x="29" y="37"/>
                </a:cubicBezTo>
                <a:cubicBezTo>
                  <a:pt x="33" y="36"/>
                  <a:pt x="37" y="34"/>
                  <a:pt x="39" y="32"/>
                </a:cubicBezTo>
                <a:cubicBezTo>
                  <a:pt x="41" y="30"/>
                  <a:pt x="43" y="28"/>
                  <a:pt x="44" y="25"/>
                </a:cubicBezTo>
                <a:cubicBezTo>
                  <a:pt x="47" y="18"/>
                  <a:pt x="50" y="11"/>
                  <a:pt x="54" y="5"/>
                </a:cubicBezTo>
                <a:cubicBezTo>
                  <a:pt x="54" y="4"/>
                  <a:pt x="55" y="3"/>
                  <a:pt x="55" y="2"/>
                </a:cubicBezTo>
                <a:cubicBezTo>
                  <a:pt x="57" y="0"/>
                  <a:pt x="59" y="0"/>
                  <a:pt x="61" y="2"/>
                </a:cubicBezTo>
                <a:cubicBezTo>
                  <a:pt x="62" y="3"/>
                  <a:pt x="62" y="4"/>
                  <a:pt x="63" y="5"/>
                </a:cubicBezTo>
                <a:cubicBezTo>
                  <a:pt x="66" y="12"/>
                  <a:pt x="69" y="19"/>
                  <a:pt x="73" y="26"/>
                </a:cubicBezTo>
                <a:cubicBezTo>
                  <a:pt x="76" y="32"/>
                  <a:pt x="81" y="36"/>
                  <a:pt x="89" y="37"/>
                </a:cubicBezTo>
                <a:cubicBezTo>
                  <a:pt x="96" y="39"/>
                  <a:pt x="104" y="40"/>
                  <a:pt x="111" y="41"/>
                </a:cubicBezTo>
                <a:cubicBezTo>
                  <a:pt x="112" y="41"/>
                  <a:pt x="113" y="41"/>
                  <a:pt x="113" y="42"/>
                </a:cubicBezTo>
                <a:cubicBezTo>
                  <a:pt x="115" y="43"/>
                  <a:pt x="116" y="45"/>
                  <a:pt x="115" y="47"/>
                </a:cubicBezTo>
                <a:cubicBezTo>
                  <a:pt x="114" y="48"/>
                  <a:pt x="114" y="49"/>
                  <a:pt x="113" y="50"/>
                </a:cubicBezTo>
                <a:cubicBezTo>
                  <a:pt x="108" y="55"/>
                  <a:pt x="102" y="61"/>
                  <a:pt x="97" y="66"/>
                </a:cubicBezTo>
                <a:cubicBezTo>
                  <a:pt x="92" y="71"/>
                  <a:pt x="90" y="78"/>
                  <a:pt x="91" y="85"/>
                </a:cubicBezTo>
                <a:cubicBezTo>
                  <a:pt x="92" y="93"/>
                  <a:pt x="94" y="101"/>
                  <a:pt x="95" y="109"/>
                </a:cubicBezTo>
                <a:cubicBezTo>
                  <a:pt x="95" y="109"/>
                  <a:pt x="95" y="110"/>
                  <a:pt x="95" y="111"/>
                </a:cubicBezTo>
                <a:cubicBezTo>
                  <a:pt x="95" y="114"/>
                  <a:pt x="93" y="115"/>
                  <a:pt x="90" y="115"/>
                </a:cubicBezTo>
                <a:cubicBezTo>
                  <a:pt x="89" y="114"/>
                  <a:pt x="88" y="114"/>
                  <a:pt x="87" y="113"/>
                </a:cubicBezTo>
                <a:cubicBezTo>
                  <a:pt x="81" y="110"/>
                  <a:pt x="75" y="107"/>
                  <a:pt x="68" y="103"/>
                </a:cubicBezTo>
                <a:cubicBezTo>
                  <a:pt x="65" y="101"/>
                  <a:pt x="62" y="101"/>
                  <a:pt x="58" y="1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/>
          </a:p>
        </p:txBody>
      </p:sp>
      <p:grpSp>
        <p:nvGrpSpPr>
          <p:cNvPr id="45" name="Group 15"/>
          <p:cNvGrpSpPr>
            <a:grpSpLocks noChangeAspect="1"/>
          </p:cNvGrpSpPr>
          <p:nvPr/>
        </p:nvGrpSpPr>
        <p:grpSpPr bwMode="auto">
          <a:xfrm>
            <a:off x="6853594" y="1453384"/>
            <a:ext cx="277044" cy="264641"/>
            <a:chOff x="864" y="477"/>
            <a:chExt cx="563" cy="532"/>
          </a:xfrm>
          <a:solidFill>
            <a:schemeClr val="bg1"/>
          </a:solidFill>
        </p:grpSpPr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912" y="477"/>
              <a:ext cx="515" cy="532"/>
            </a:xfrm>
            <a:custGeom>
              <a:avLst/>
              <a:gdLst>
                <a:gd name="T0" fmla="*/ 66 w 216"/>
                <a:gd name="T1" fmla="*/ 37 h 223"/>
                <a:gd name="T2" fmla="*/ 65 w 216"/>
                <a:gd name="T3" fmla="*/ 36 h 223"/>
                <a:gd name="T4" fmla="*/ 62 w 216"/>
                <a:gd name="T5" fmla="*/ 32 h 223"/>
                <a:gd name="T6" fmla="*/ 50 w 216"/>
                <a:gd name="T7" fmla="*/ 24 h 223"/>
                <a:gd name="T8" fmla="*/ 49 w 216"/>
                <a:gd name="T9" fmla="*/ 23 h 223"/>
                <a:gd name="T10" fmla="*/ 172 w 216"/>
                <a:gd name="T11" fmla="*/ 34 h 223"/>
                <a:gd name="T12" fmla="*/ 185 w 216"/>
                <a:gd name="T13" fmla="*/ 170 h 223"/>
                <a:gd name="T14" fmla="*/ 52 w 216"/>
                <a:gd name="T15" fmla="*/ 197 h 223"/>
                <a:gd name="T16" fmla="*/ 6 w 216"/>
                <a:gd name="T17" fmla="*/ 140 h 223"/>
                <a:gd name="T18" fmla="*/ 3 w 216"/>
                <a:gd name="T19" fmla="*/ 92 h 223"/>
                <a:gd name="T20" fmla="*/ 15 w 216"/>
                <a:gd name="T21" fmla="*/ 99 h 223"/>
                <a:gd name="T22" fmla="*/ 18 w 216"/>
                <a:gd name="T23" fmla="*/ 102 h 223"/>
                <a:gd name="T24" fmla="*/ 22 w 216"/>
                <a:gd name="T25" fmla="*/ 102 h 223"/>
                <a:gd name="T26" fmla="*/ 55 w 216"/>
                <a:gd name="T27" fmla="*/ 175 h 223"/>
                <a:gd name="T28" fmla="*/ 116 w 216"/>
                <a:gd name="T29" fmla="*/ 190 h 223"/>
                <a:gd name="T30" fmla="*/ 183 w 216"/>
                <a:gd name="T31" fmla="*/ 88 h 223"/>
                <a:gd name="T32" fmla="*/ 166 w 216"/>
                <a:gd name="T33" fmla="*/ 56 h 223"/>
                <a:gd name="T34" fmla="*/ 136 w 216"/>
                <a:gd name="T35" fmla="*/ 34 h 223"/>
                <a:gd name="T36" fmla="*/ 101 w 216"/>
                <a:gd name="T37" fmla="*/ 27 h 223"/>
                <a:gd name="T38" fmla="*/ 66 w 216"/>
                <a:gd name="T39" fmla="*/ 37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16" h="223">
                  <a:moveTo>
                    <a:pt x="66" y="37"/>
                  </a:moveTo>
                  <a:cubicBezTo>
                    <a:pt x="65" y="36"/>
                    <a:pt x="65" y="36"/>
                    <a:pt x="65" y="36"/>
                  </a:cubicBezTo>
                  <a:cubicBezTo>
                    <a:pt x="66" y="34"/>
                    <a:pt x="64" y="33"/>
                    <a:pt x="62" y="32"/>
                  </a:cubicBezTo>
                  <a:cubicBezTo>
                    <a:pt x="58" y="30"/>
                    <a:pt x="54" y="27"/>
                    <a:pt x="50" y="24"/>
                  </a:cubicBezTo>
                  <a:cubicBezTo>
                    <a:pt x="50" y="24"/>
                    <a:pt x="50" y="23"/>
                    <a:pt x="49" y="23"/>
                  </a:cubicBezTo>
                  <a:cubicBezTo>
                    <a:pt x="83" y="1"/>
                    <a:pt x="135" y="0"/>
                    <a:pt x="172" y="34"/>
                  </a:cubicBezTo>
                  <a:cubicBezTo>
                    <a:pt x="211" y="70"/>
                    <a:pt x="216" y="129"/>
                    <a:pt x="185" y="170"/>
                  </a:cubicBezTo>
                  <a:cubicBezTo>
                    <a:pt x="154" y="212"/>
                    <a:pt x="97" y="223"/>
                    <a:pt x="52" y="197"/>
                  </a:cubicBezTo>
                  <a:cubicBezTo>
                    <a:pt x="29" y="183"/>
                    <a:pt x="14" y="164"/>
                    <a:pt x="6" y="140"/>
                  </a:cubicBezTo>
                  <a:cubicBezTo>
                    <a:pt x="2" y="126"/>
                    <a:pt x="0" y="100"/>
                    <a:pt x="3" y="92"/>
                  </a:cubicBezTo>
                  <a:cubicBezTo>
                    <a:pt x="7" y="94"/>
                    <a:pt x="11" y="97"/>
                    <a:pt x="15" y="99"/>
                  </a:cubicBezTo>
                  <a:cubicBezTo>
                    <a:pt x="16" y="100"/>
                    <a:pt x="17" y="101"/>
                    <a:pt x="18" y="102"/>
                  </a:cubicBezTo>
                  <a:cubicBezTo>
                    <a:pt x="19" y="102"/>
                    <a:pt x="21" y="102"/>
                    <a:pt x="22" y="102"/>
                  </a:cubicBezTo>
                  <a:cubicBezTo>
                    <a:pt x="20" y="132"/>
                    <a:pt x="31" y="156"/>
                    <a:pt x="55" y="175"/>
                  </a:cubicBezTo>
                  <a:cubicBezTo>
                    <a:pt x="73" y="188"/>
                    <a:pt x="94" y="193"/>
                    <a:pt x="116" y="190"/>
                  </a:cubicBezTo>
                  <a:cubicBezTo>
                    <a:pt x="164" y="182"/>
                    <a:pt x="195" y="135"/>
                    <a:pt x="183" y="88"/>
                  </a:cubicBezTo>
                  <a:cubicBezTo>
                    <a:pt x="179" y="76"/>
                    <a:pt x="174" y="65"/>
                    <a:pt x="166" y="56"/>
                  </a:cubicBezTo>
                  <a:cubicBezTo>
                    <a:pt x="158" y="47"/>
                    <a:pt x="148" y="39"/>
                    <a:pt x="136" y="34"/>
                  </a:cubicBezTo>
                  <a:cubicBezTo>
                    <a:pt x="125" y="29"/>
                    <a:pt x="113" y="27"/>
                    <a:pt x="101" y="27"/>
                  </a:cubicBezTo>
                  <a:cubicBezTo>
                    <a:pt x="88" y="28"/>
                    <a:pt x="77" y="31"/>
                    <a:pt x="66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864" y="508"/>
              <a:ext cx="339" cy="272"/>
            </a:xfrm>
            <a:custGeom>
              <a:avLst/>
              <a:gdLst>
                <a:gd name="T0" fmla="*/ 123 w 142"/>
                <a:gd name="T1" fmla="*/ 114 h 114"/>
                <a:gd name="T2" fmla="*/ 114 w 142"/>
                <a:gd name="T3" fmla="*/ 111 h 114"/>
                <a:gd name="T4" fmla="*/ 86 w 142"/>
                <a:gd name="T5" fmla="*/ 92 h 114"/>
                <a:gd name="T6" fmla="*/ 60 w 142"/>
                <a:gd name="T7" fmla="*/ 75 h 114"/>
                <a:gd name="T8" fmla="*/ 57 w 142"/>
                <a:gd name="T9" fmla="*/ 74 h 114"/>
                <a:gd name="T10" fmla="*/ 42 w 142"/>
                <a:gd name="T11" fmla="*/ 78 h 114"/>
                <a:gd name="T12" fmla="*/ 40 w 142"/>
                <a:gd name="T13" fmla="*/ 78 h 114"/>
                <a:gd name="T14" fmla="*/ 4 w 142"/>
                <a:gd name="T15" fmla="*/ 53 h 114"/>
                <a:gd name="T16" fmla="*/ 0 w 142"/>
                <a:gd name="T17" fmla="*/ 46 h 114"/>
                <a:gd name="T18" fmla="*/ 7 w 142"/>
                <a:gd name="T19" fmla="*/ 40 h 114"/>
                <a:gd name="T20" fmla="*/ 26 w 142"/>
                <a:gd name="T21" fmla="*/ 37 h 114"/>
                <a:gd name="T22" fmla="*/ 31 w 142"/>
                <a:gd name="T23" fmla="*/ 28 h 114"/>
                <a:gd name="T24" fmla="*/ 28 w 142"/>
                <a:gd name="T25" fmla="*/ 8 h 114"/>
                <a:gd name="T26" fmla="*/ 31 w 142"/>
                <a:gd name="T27" fmla="*/ 1 h 114"/>
                <a:gd name="T28" fmla="*/ 39 w 142"/>
                <a:gd name="T29" fmla="*/ 1 h 114"/>
                <a:gd name="T30" fmla="*/ 52 w 142"/>
                <a:gd name="T31" fmla="*/ 11 h 114"/>
                <a:gd name="T32" fmla="*/ 75 w 142"/>
                <a:gd name="T33" fmla="*/ 26 h 114"/>
                <a:gd name="T34" fmla="*/ 76 w 142"/>
                <a:gd name="T35" fmla="*/ 28 h 114"/>
                <a:gd name="T36" fmla="*/ 78 w 142"/>
                <a:gd name="T37" fmla="*/ 45 h 114"/>
                <a:gd name="T38" fmla="*/ 79 w 142"/>
                <a:gd name="T39" fmla="*/ 46 h 114"/>
                <a:gd name="T40" fmla="*/ 122 w 142"/>
                <a:gd name="T41" fmla="*/ 75 h 114"/>
                <a:gd name="T42" fmla="*/ 134 w 142"/>
                <a:gd name="T43" fmla="*/ 83 h 114"/>
                <a:gd name="T44" fmla="*/ 140 w 142"/>
                <a:gd name="T45" fmla="*/ 101 h 114"/>
                <a:gd name="T46" fmla="*/ 126 w 142"/>
                <a:gd name="T47" fmla="*/ 114 h 114"/>
                <a:gd name="T48" fmla="*/ 123 w 142"/>
                <a:gd name="T4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2" h="114">
                  <a:moveTo>
                    <a:pt x="123" y="114"/>
                  </a:moveTo>
                  <a:cubicBezTo>
                    <a:pt x="120" y="114"/>
                    <a:pt x="117" y="113"/>
                    <a:pt x="114" y="111"/>
                  </a:cubicBezTo>
                  <a:cubicBezTo>
                    <a:pt x="105" y="105"/>
                    <a:pt x="95" y="98"/>
                    <a:pt x="86" y="92"/>
                  </a:cubicBezTo>
                  <a:cubicBezTo>
                    <a:pt x="77" y="86"/>
                    <a:pt x="69" y="81"/>
                    <a:pt x="60" y="75"/>
                  </a:cubicBezTo>
                  <a:cubicBezTo>
                    <a:pt x="59" y="74"/>
                    <a:pt x="58" y="74"/>
                    <a:pt x="57" y="74"/>
                  </a:cubicBezTo>
                  <a:cubicBezTo>
                    <a:pt x="52" y="76"/>
                    <a:pt x="47" y="77"/>
                    <a:pt x="42" y="78"/>
                  </a:cubicBezTo>
                  <a:cubicBezTo>
                    <a:pt x="41" y="78"/>
                    <a:pt x="40" y="78"/>
                    <a:pt x="40" y="78"/>
                  </a:cubicBezTo>
                  <a:cubicBezTo>
                    <a:pt x="28" y="70"/>
                    <a:pt x="16" y="62"/>
                    <a:pt x="4" y="53"/>
                  </a:cubicBezTo>
                  <a:cubicBezTo>
                    <a:pt x="1" y="51"/>
                    <a:pt x="0" y="49"/>
                    <a:pt x="0" y="46"/>
                  </a:cubicBezTo>
                  <a:cubicBezTo>
                    <a:pt x="1" y="43"/>
                    <a:pt x="3" y="41"/>
                    <a:pt x="7" y="40"/>
                  </a:cubicBezTo>
                  <a:cubicBezTo>
                    <a:pt x="13" y="39"/>
                    <a:pt x="19" y="38"/>
                    <a:pt x="26" y="37"/>
                  </a:cubicBezTo>
                  <a:cubicBezTo>
                    <a:pt x="30" y="36"/>
                    <a:pt x="32" y="32"/>
                    <a:pt x="31" y="28"/>
                  </a:cubicBezTo>
                  <a:cubicBezTo>
                    <a:pt x="30" y="21"/>
                    <a:pt x="29" y="15"/>
                    <a:pt x="28" y="8"/>
                  </a:cubicBezTo>
                  <a:cubicBezTo>
                    <a:pt x="27" y="5"/>
                    <a:pt x="28" y="3"/>
                    <a:pt x="31" y="1"/>
                  </a:cubicBezTo>
                  <a:cubicBezTo>
                    <a:pt x="33" y="0"/>
                    <a:pt x="36" y="0"/>
                    <a:pt x="39" y="1"/>
                  </a:cubicBezTo>
                  <a:cubicBezTo>
                    <a:pt x="43" y="4"/>
                    <a:pt x="48" y="7"/>
                    <a:pt x="52" y="11"/>
                  </a:cubicBezTo>
                  <a:cubicBezTo>
                    <a:pt x="60" y="16"/>
                    <a:pt x="67" y="21"/>
                    <a:pt x="75" y="26"/>
                  </a:cubicBezTo>
                  <a:cubicBezTo>
                    <a:pt x="75" y="26"/>
                    <a:pt x="76" y="27"/>
                    <a:pt x="76" y="28"/>
                  </a:cubicBezTo>
                  <a:cubicBezTo>
                    <a:pt x="77" y="34"/>
                    <a:pt x="77" y="39"/>
                    <a:pt x="78" y="45"/>
                  </a:cubicBezTo>
                  <a:cubicBezTo>
                    <a:pt x="78" y="45"/>
                    <a:pt x="79" y="46"/>
                    <a:pt x="79" y="46"/>
                  </a:cubicBezTo>
                  <a:cubicBezTo>
                    <a:pt x="94" y="56"/>
                    <a:pt x="108" y="65"/>
                    <a:pt x="122" y="75"/>
                  </a:cubicBezTo>
                  <a:cubicBezTo>
                    <a:pt x="126" y="78"/>
                    <a:pt x="130" y="80"/>
                    <a:pt x="134" y="83"/>
                  </a:cubicBezTo>
                  <a:cubicBezTo>
                    <a:pt x="139" y="87"/>
                    <a:pt x="142" y="94"/>
                    <a:pt x="140" y="101"/>
                  </a:cubicBezTo>
                  <a:cubicBezTo>
                    <a:pt x="138" y="107"/>
                    <a:pt x="132" y="113"/>
                    <a:pt x="126" y="114"/>
                  </a:cubicBezTo>
                  <a:cubicBezTo>
                    <a:pt x="125" y="114"/>
                    <a:pt x="124" y="114"/>
                    <a:pt x="123" y="1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1017" y="589"/>
              <a:ext cx="291" cy="301"/>
            </a:xfrm>
            <a:custGeom>
              <a:avLst/>
              <a:gdLst>
                <a:gd name="T0" fmla="*/ 2 w 122"/>
                <a:gd name="T1" fmla="*/ 57 h 126"/>
                <a:gd name="T2" fmla="*/ 3 w 122"/>
                <a:gd name="T3" fmla="*/ 58 h 126"/>
                <a:gd name="T4" fmla="*/ 22 w 122"/>
                <a:gd name="T5" fmla="*/ 70 h 126"/>
                <a:gd name="T6" fmla="*/ 23 w 122"/>
                <a:gd name="T7" fmla="*/ 72 h 126"/>
                <a:gd name="T8" fmla="*/ 50 w 122"/>
                <a:gd name="T9" fmla="*/ 98 h 126"/>
                <a:gd name="T10" fmla="*/ 87 w 122"/>
                <a:gd name="T11" fmla="*/ 88 h 126"/>
                <a:gd name="T12" fmla="*/ 97 w 122"/>
                <a:gd name="T13" fmla="*/ 58 h 126"/>
                <a:gd name="T14" fmla="*/ 76 w 122"/>
                <a:gd name="T15" fmla="*/ 29 h 126"/>
                <a:gd name="T16" fmla="*/ 57 w 122"/>
                <a:gd name="T17" fmla="*/ 25 h 126"/>
                <a:gd name="T18" fmla="*/ 56 w 122"/>
                <a:gd name="T19" fmla="*/ 25 h 126"/>
                <a:gd name="T20" fmla="*/ 49 w 122"/>
                <a:gd name="T21" fmla="*/ 23 h 126"/>
                <a:gd name="T22" fmla="*/ 33 w 122"/>
                <a:gd name="T23" fmla="*/ 12 h 126"/>
                <a:gd name="T24" fmla="*/ 32 w 122"/>
                <a:gd name="T25" fmla="*/ 11 h 126"/>
                <a:gd name="T26" fmla="*/ 102 w 122"/>
                <a:gd name="T27" fmla="*/ 23 h 126"/>
                <a:gd name="T28" fmla="*/ 106 w 122"/>
                <a:gd name="T29" fmla="*/ 96 h 126"/>
                <a:gd name="T30" fmla="*/ 35 w 122"/>
                <a:gd name="T31" fmla="*/ 114 h 126"/>
                <a:gd name="T32" fmla="*/ 2 w 122"/>
                <a:gd name="T33" fmla="*/ 57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2" h="126">
                  <a:moveTo>
                    <a:pt x="2" y="57"/>
                  </a:moveTo>
                  <a:cubicBezTo>
                    <a:pt x="3" y="57"/>
                    <a:pt x="3" y="57"/>
                    <a:pt x="3" y="58"/>
                  </a:cubicBezTo>
                  <a:cubicBezTo>
                    <a:pt x="9" y="62"/>
                    <a:pt x="16" y="66"/>
                    <a:pt x="22" y="70"/>
                  </a:cubicBezTo>
                  <a:cubicBezTo>
                    <a:pt x="23" y="71"/>
                    <a:pt x="23" y="71"/>
                    <a:pt x="23" y="72"/>
                  </a:cubicBezTo>
                  <a:cubicBezTo>
                    <a:pt x="27" y="85"/>
                    <a:pt x="36" y="95"/>
                    <a:pt x="50" y="98"/>
                  </a:cubicBezTo>
                  <a:cubicBezTo>
                    <a:pt x="64" y="102"/>
                    <a:pt x="77" y="98"/>
                    <a:pt x="87" y="88"/>
                  </a:cubicBezTo>
                  <a:cubicBezTo>
                    <a:pt x="95" y="79"/>
                    <a:pt x="98" y="69"/>
                    <a:pt x="97" y="58"/>
                  </a:cubicBezTo>
                  <a:cubicBezTo>
                    <a:pt x="95" y="45"/>
                    <a:pt x="88" y="35"/>
                    <a:pt x="76" y="29"/>
                  </a:cubicBezTo>
                  <a:cubicBezTo>
                    <a:pt x="70" y="25"/>
                    <a:pt x="64" y="24"/>
                    <a:pt x="57" y="25"/>
                  </a:cubicBezTo>
                  <a:cubicBezTo>
                    <a:pt x="57" y="25"/>
                    <a:pt x="56" y="25"/>
                    <a:pt x="56" y="25"/>
                  </a:cubicBezTo>
                  <a:cubicBezTo>
                    <a:pt x="54" y="26"/>
                    <a:pt x="51" y="25"/>
                    <a:pt x="49" y="23"/>
                  </a:cubicBezTo>
                  <a:cubicBezTo>
                    <a:pt x="44" y="19"/>
                    <a:pt x="39" y="16"/>
                    <a:pt x="33" y="12"/>
                  </a:cubicBezTo>
                  <a:cubicBezTo>
                    <a:pt x="33" y="12"/>
                    <a:pt x="33" y="12"/>
                    <a:pt x="32" y="11"/>
                  </a:cubicBezTo>
                  <a:cubicBezTo>
                    <a:pt x="53" y="0"/>
                    <a:pt x="82" y="2"/>
                    <a:pt x="102" y="23"/>
                  </a:cubicBezTo>
                  <a:cubicBezTo>
                    <a:pt x="120" y="43"/>
                    <a:pt x="122" y="73"/>
                    <a:pt x="106" y="96"/>
                  </a:cubicBezTo>
                  <a:cubicBezTo>
                    <a:pt x="90" y="118"/>
                    <a:pt x="61" y="126"/>
                    <a:pt x="35" y="114"/>
                  </a:cubicBezTo>
                  <a:cubicBezTo>
                    <a:pt x="10" y="102"/>
                    <a:pt x="0" y="77"/>
                    <a:pt x="2" y="5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49" name="Freeform 23"/>
          <p:cNvSpPr>
            <a:spLocks noEditPoints="1"/>
          </p:cNvSpPr>
          <p:nvPr/>
        </p:nvSpPr>
        <p:spPr bwMode="auto">
          <a:xfrm>
            <a:off x="3256435" y="2828642"/>
            <a:ext cx="193502" cy="194977"/>
          </a:xfrm>
          <a:custGeom>
            <a:avLst/>
            <a:gdLst>
              <a:gd name="T0" fmla="*/ 390 w 390"/>
              <a:gd name="T1" fmla="*/ 389 h 389"/>
              <a:gd name="T2" fmla="*/ 317 w 390"/>
              <a:gd name="T3" fmla="*/ 389 h 389"/>
              <a:gd name="T4" fmla="*/ 317 w 390"/>
              <a:gd name="T5" fmla="*/ 340 h 389"/>
              <a:gd name="T6" fmla="*/ 268 w 390"/>
              <a:gd name="T7" fmla="*/ 340 h 389"/>
              <a:gd name="T8" fmla="*/ 268 w 390"/>
              <a:gd name="T9" fmla="*/ 292 h 389"/>
              <a:gd name="T10" fmla="*/ 219 w 390"/>
              <a:gd name="T11" fmla="*/ 292 h 389"/>
              <a:gd name="T12" fmla="*/ 219 w 390"/>
              <a:gd name="T13" fmla="*/ 267 h 389"/>
              <a:gd name="T14" fmla="*/ 171 w 390"/>
              <a:gd name="T15" fmla="*/ 267 h 389"/>
              <a:gd name="T16" fmla="*/ 171 w 390"/>
              <a:gd name="T17" fmla="*/ 233 h 389"/>
              <a:gd name="T18" fmla="*/ 170 w 390"/>
              <a:gd name="T19" fmla="*/ 233 h 389"/>
              <a:gd name="T20" fmla="*/ 169 w 390"/>
              <a:gd name="T21" fmla="*/ 234 h 389"/>
              <a:gd name="T22" fmla="*/ 113 w 390"/>
              <a:gd name="T23" fmla="*/ 243 h 389"/>
              <a:gd name="T24" fmla="*/ 74 w 390"/>
              <a:gd name="T25" fmla="*/ 233 h 389"/>
              <a:gd name="T26" fmla="*/ 13 w 390"/>
              <a:gd name="T27" fmla="*/ 175 h 389"/>
              <a:gd name="T28" fmla="*/ 2 w 390"/>
              <a:gd name="T29" fmla="*/ 138 h 389"/>
              <a:gd name="T30" fmla="*/ 0 w 390"/>
              <a:gd name="T31" fmla="*/ 129 h 389"/>
              <a:gd name="T32" fmla="*/ 0 w 390"/>
              <a:gd name="T33" fmla="*/ 114 h 389"/>
              <a:gd name="T34" fmla="*/ 1 w 390"/>
              <a:gd name="T35" fmla="*/ 108 h 389"/>
              <a:gd name="T36" fmla="*/ 10 w 390"/>
              <a:gd name="T37" fmla="*/ 73 h 389"/>
              <a:gd name="T38" fmla="*/ 69 w 390"/>
              <a:gd name="T39" fmla="*/ 12 h 389"/>
              <a:gd name="T40" fmla="*/ 106 w 390"/>
              <a:gd name="T41" fmla="*/ 1 h 389"/>
              <a:gd name="T42" fmla="*/ 114 w 390"/>
              <a:gd name="T43" fmla="*/ 0 h 389"/>
              <a:gd name="T44" fmla="*/ 130 w 390"/>
              <a:gd name="T45" fmla="*/ 0 h 389"/>
              <a:gd name="T46" fmla="*/ 131 w 390"/>
              <a:gd name="T47" fmla="*/ 0 h 389"/>
              <a:gd name="T48" fmla="*/ 152 w 390"/>
              <a:gd name="T49" fmla="*/ 4 h 389"/>
              <a:gd name="T50" fmla="*/ 218 w 390"/>
              <a:gd name="T51" fmla="*/ 47 h 389"/>
              <a:gd name="T52" fmla="*/ 244 w 390"/>
              <a:gd name="T53" fmla="*/ 116 h 389"/>
              <a:gd name="T54" fmla="*/ 234 w 390"/>
              <a:gd name="T55" fmla="*/ 168 h 389"/>
              <a:gd name="T56" fmla="*/ 234 w 390"/>
              <a:gd name="T57" fmla="*/ 170 h 389"/>
              <a:gd name="T58" fmla="*/ 268 w 390"/>
              <a:gd name="T59" fmla="*/ 170 h 389"/>
              <a:gd name="T60" fmla="*/ 268 w 390"/>
              <a:gd name="T61" fmla="*/ 172 h 389"/>
              <a:gd name="T62" fmla="*/ 268 w 390"/>
              <a:gd name="T63" fmla="*/ 217 h 389"/>
              <a:gd name="T64" fmla="*/ 269 w 390"/>
              <a:gd name="T65" fmla="*/ 220 h 389"/>
              <a:gd name="T66" fmla="*/ 279 w 390"/>
              <a:gd name="T67" fmla="*/ 228 h 389"/>
              <a:gd name="T68" fmla="*/ 388 w 390"/>
              <a:gd name="T69" fmla="*/ 315 h 389"/>
              <a:gd name="T70" fmla="*/ 390 w 390"/>
              <a:gd name="T71" fmla="*/ 318 h 389"/>
              <a:gd name="T72" fmla="*/ 390 w 390"/>
              <a:gd name="T73" fmla="*/ 389 h 389"/>
              <a:gd name="T74" fmla="*/ 146 w 390"/>
              <a:gd name="T75" fmla="*/ 98 h 389"/>
              <a:gd name="T76" fmla="*/ 98 w 390"/>
              <a:gd name="T77" fmla="*/ 49 h 389"/>
              <a:gd name="T78" fmla="*/ 49 w 390"/>
              <a:gd name="T79" fmla="*/ 97 h 389"/>
              <a:gd name="T80" fmla="*/ 97 w 390"/>
              <a:gd name="T81" fmla="*/ 146 h 389"/>
              <a:gd name="T82" fmla="*/ 146 w 390"/>
              <a:gd name="T83" fmla="*/ 98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90" h="389">
                <a:moveTo>
                  <a:pt x="390" y="389"/>
                </a:moveTo>
                <a:cubicBezTo>
                  <a:pt x="365" y="389"/>
                  <a:pt x="341" y="389"/>
                  <a:pt x="317" y="389"/>
                </a:cubicBezTo>
                <a:cubicBezTo>
                  <a:pt x="317" y="373"/>
                  <a:pt x="317" y="357"/>
                  <a:pt x="317" y="340"/>
                </a:cubicBezTo>
                <a:cubicBezTo>
                  <a:pt x="300" y="340"/>
                  <a:pt x="284" y="340"/>
                  <a:pt x="268" y="340"/>
                </a:cubicBezTo>
                <a:cubicBezTo>
                  <a:pt x="268" y="324"/>
                  <a:pt x="268" y="308"/>
                  <a:pt x="268" y="292"/>
                </a:cubicBezTo>
                <a:cubicBezTo>
                  <a:pt x="252" y="292"/>
                  <a:pt x="236" y="292"/>
                  <a:pt x="219" y="292"/>
                </a:cubicBezTo>
                <a:cubicBezTo>
                  <a:pt x="219" y="284"/>
                  <a:pt x="219" y="276"/>
                  <a:pt x="219" y="267"/>
                </a:cubicBezTo>
                <a:cubicBezTo>
                  <a:pt x="203" y="267"/>
                  <a:pt x="187" y="267"/>
                  <a:pt x="171" y="267"/>
                </a:cubicBezTo>
                <a:cubicBezTo>
                  <a:pt x="171" y="256"/>
                  <a:pt x="171" y="245"/>
                  <a:pt x="171" y="233"/>
                </a:cubicBezTo>
                <a:cubicBezTo>
                  <a:pt x="170" y="233"/>
                  <a:pt x="170" y="233"/>
                  <a:pt x="170" y="233"/>
                </a:cubicBezTo>
                <a:cubicBezTo>
                  <a:pt x="170" y="233"/>
                  <a:pt x="170" y="233"/>
                  <a:pt x="169" y="234"/>
                </a:cubicBezTo>
                <a:cubicBezTo>
                  <a:pt x="151" y="241"/>
                  <a:pt x="132" y="244"/>
                  <a:pt x="113" y="243"/>
                </a:cubicBezTo>
                <a:cubicBezTo>
                  <a:pt x="99" y="242"/>
                  <a:pt x="87" y="239"/>
                  <a:pt x="74" y="233"/>
                </a:cubicBezTo>
                <a:cubicBezTo>
                  <a:pt x="47" y="221"/>
                  <a:pt x="26" y="202"/>
                  <a:pt x="13" y="175"/>
                </a:cubicBezTo>
                <a:cubicBezTo>
                  <a:pt x="7" y="163"/>
                  <a:pt x="3" y="151"/>
                  <a:pt x="2" y="138"/>
                </a:cubicBezTo>
                <a:cubicBezTo>
                  <a:pt x="1" y="135"/>
                  <a:pt x="1" y="132"/>
                  <a:pt x="0" y="129"/>
                </a:cubicBezTo>
                <a:cubicBezTo>
                  <a:pt x="0" y="124"/>
                  <a:pt x="0" y="119"/>
                  <a:pt x="0" y="114"/>
                </a:cubicBezTo>
                <a:cubicBezTo>
                  <a:pt x="1" y="112"/>
                  <a:pt x="1" y="110"/>
                  <a:pt x="1" y="108"/>
                </a:cubicBezTo>
                <a:cubicBezTo>
                  <a:pt x="3" y="96"/>
                  <a:pt x="6" y="84"/>
                  <a:pt x="10" y="73"/>
                </a:cubicBezTo>
                <a:cubicBezTo>
                  <a:pt x="23" y="46"/>
                  <a:pt x="42" y="26"/>
                  <a:pt x="69" y="12"/>
                </a:cubicBezTo>
                <a:cubicBezTo>
                  <a:pt x="80" y="7"/>
                  <a:pt x="93" y="3"/>
                  <a:pt x="106" y="1"/>
                </a:cubicBezTo>
                <a:cubicBezTo>
                  <a:pt x="109" y="1"/>
                  <a:pt x="112" y="0"/>
                  <a:pt x="114" y="0"/>
                </a:cubicBezTo>
                <a:cubicBezTo>
                  <a:pt x="120" y="0"/>
                  <a:pt x="125" y="0"/>
                  <a:pt x="130" y="0"/>
                </a:cubicBezTo>
                <a:cubicBezTo>
                  <a:pt x="130" y="0"/>
                  <a:pt x="131" y="0"/>
                  <a:pt x="131" y="0"/>
                </a:cubicBezTo>
                <a:cubicBezTo>
                  <a:pt x="138" y="1"/>
                  <a:pt x="145" y="2"/>
                  <a:pt x="152" y="4"/>
                </a:cubicBezTo>
                <a:cubicBezTo>
                  <a:pt x="179" y="11"/>
                  <a:pt x="201" y="25"/>
                  <a:pt x="218" y="47"/>
                </a:cubicBezTo>
                <a:cubicBezTo>
                  <a:pt x="234" y="67"/>
                  <a:pt x="242" y="90"/>
                  <a:pt x="244" y="116"/>
                </a:cubicBezTo>
                <a:cubicBezTo>
                  <a:pt x="245" y="134"/>
                  <a:pt x="241" y="151"/>
                  <a:pt x="234" y="168"/>
                </a:cubicBezTo>
                <a:cubicBezTo>
                  <a:pt x="234" y="169"/>
                  <a:pt x="234" y="169"/>
                  <a:pt x="234" y="170"/>
                </a:cubicBezTo>
                <a:cubicBezTo>
                  <a:pt x="245" y="170"/>
                  <a:pt x="257" y="170"/>
                  <a:pt x="268" y="170"/>
                </a:cubicBezTo>
                <a:cubicBezTo>
                  <a:pt x="268" y="171"/>
                  <a:pt x="268" y="172"/>
                  <a:pt x="268" y="172"/>
                </a:cubicBezTo>
                <a:cubicBezTo>
                  <a:pt x="268" y="187"/>
                  <a:pt x="268" y="202"/>
                  <a:pt x="268" y="217"/>
                </a:cubicBezTo>
                <a:cubicBezTo>
                  <a:pt x="268" y="218"/>
                  <a:pt x="268" y="219"/>
                  <a:pt x="269" y="220"/>
                </a:cubicBezTo>
                <a:cubicBezTo>
                  <a:pt x="273" y="222"/>
                  <a:pt x="276" y="225"/>
                  <a:pt x="279" y="228"/>
                </a:cubicBezTo>
                <a:cubicBezTo>
                  <a:pt x="315" y="257"/>
                  <a:pt x="352" y="286"/>
                  <a:pt x="388" y="315"/>
                </a:cubicBezTo>
                <a:cubicBezTo>
                  <a:pt x="389" y="316"/>
                  <a:pt x="390" y="317"/>
                  <a:pt x="390" y="318"/>
                </a:cubicBezTo>
                <a:cubicBezTo>
                  <a:pt x="390" y="342"/>
                  <a:pt x="390" y="365"/>
                  <a:pt x="390" y="389"/>
                </a:cubicBezTo>
                <a:close/>
                <a:moveTo>
                  <a:pt x="146" y="98"/>
                </a:moveTo>
                <a:cubicBezTo>
                  <a:pt x="146" y="71"/>
                  <a:pt x="126" y="49"/>
                  <a:pt x="98" y="49"/>
                </a:cubicBezTo>
                <a:cubicBezTo>
                  <a:pt x="72" y="48"/>
                  <a:pt x="49" y="69"/>
                  <a:pt x="49" y="97"/>
                </a:cubicBezTo>
                <a:cubicBezTo>
                  <a:pt x="49" y="124"/>
                  <a:pt x="70" y="146"/>
                  <a:pt x="97" y="146"/>
                </a:cubicBezTo>
                <a:cubicBezTo>
                  <a:pt x="124" y="146"/>
                  <a:pt x="146" y="125"/>
                  <a:pt x="146" y="9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0" name="Freeform 6"/>
          <p:cNvSpPr>
            <a:spLocks noEditPoints="1"/>
          </p:cNvSpPr>
          <p:nvPr/>
        </p:nvSpPr>
        <p:spPr bwMode="auto">
          <a:xfrm>
            <a:off x="805696" y="2814331"/>
            <a:ext cx="235460" cy="223599"/>
          </a:xfrm>
          <a:custGeom>
            <a:avLst/>
            <a:gdLst>
              <a:gd name="T0" fmla="*/ 222 w 332"/>
              <a:gd name="T1" fmla="*/ 312 h 312"/>
              <a:gd name="T2" fmla="*/ 205 w 332"/>
              <a:gd name="T3" fmla="*/ 304 h 312"/>
              <a:gd name="T4" fmla="*/ 158 w 332"/>
              <a:gd name="T5" fmla="*/ 287 h 312"/>
              <a:gd name="T6" fmla="*/ 126 w 332"/>
              <a:gd name="T7" fmla="*/ 304 h 312"/>
              <a:gd name="T8" fmla="*/ 106 w 332"/>
              <a:gd name="T9" fmla="*/ 311 h 312"/>
              <a:gd name="T10" fmla="*/ 99 w 332"/>
              <a:gd name="T11" fmla="*/ 309 h 312"/>
              <a:gd name="T12" fmla="*/ 66 w 332"/>
              <a:gd name="T13" fmla="*/ 289 h 312"/>
              <a:gd name="T14" fmla="*/ 57 w 332"/>
              <a:gd name="T15" fmla="*/ 265 h 312"/>
              <a:gd name="T16" fmla="*/ 60 w 332"/>
              <a:gd name="T17" fmla="*/ 247 h 312"/>
              <a:gd name="T18" fmla="*/ 49 w 332"/>
              <a:gd name="T19" fmla="*/ 216 h 312"/>
              <a:gd name="T20" fmla="*/ 23 w 332"/>
              <a:gd name="T21" fmla="*/ 197 h 312"/>
              <a:gd name="T22" fmla="*/ 18 w 332"/>
              <a:gd name="T23" fmla="*/ 196 h 312"/>
              <a:gd name="T24" fmla="*/ 1 w 332"/>
              <a:gd name="T25" fmla="*/ 176 h 312"/>
              <a:gd name="T26" fmla="*/ 1 w 332"/>
              <a:gd name="T27" fmla="*/ 137 h 312"/>
              <a:gd name="T28" fmla="*/ 18 w 332"/>
              <a:gd name="T29" fmla="*/ 117 h 312"/>
              <a:gd name="T30" fmla="*/ 60 w 332"/>
              <a:gd name="T31" fmla="*/ 73 h 312"/>
              <a:gd name="T32" fmla="*/ 58 w 332"/>
              <a:gd name="T33" fmla="*/ 49 h 312"/>
              <a:gd name="T34" fmla="*/ 61 w 332"/>
              <a:gd name="T35" fmla="*/ 28 h 312"/>
              <a:gd name="T36" fmla="*/ 67 w 332"/>
              <a:gd name="T37" fmla="*/ 23 h 312"/>
              <a:gd name="T38" fmla="*/ 101 w 332"/>
              <a:gd name="T39" fmla="*/ 3 h 312"/>
              <a:gd name="T40" fmla="*/ 126 w 332"/>
              <a:gd name="T41" fmla="*/ 8 h 312"/>
              <a:gd name="T42" fmla="*/ 144 w 332"/>
              <a:gd name="T43" fmla="*/ 22 h 312"/>
              <a:gd name="T44" fmla="*/ 174 w 332"/>
              <a:gd name="T45" fmla="*/ 26 h 312"/>
              <a:gd name="T46" fmla="*/ 202 w 332"/>
              <a:gd name="T47" fmla="*/ 12 h 312"/>
              <a:gd name="T48" fmla="*/ 207 w 332"/>
              <a:gd name="T49" fmla="*/ 7 h 312"/>
              <a:gd name="T50" fmla="*/ 230 w 332"/>
              <a:gd name="T51" fmla="*/ 3 h 312"/>
              <a:gd name="T52" fmla="*/ 266 w 332"/>
              <a:gd name="T53" fmla="*/ 24 h 312"/>
              <a:gd name="T54" fmla="*/ 274 w 332"/>
              <a:gd name="T55" fmla="*/ 47 h 312"/>
              <a:gd name="T56" fmla="*/ 274 w 332"/>
              <a:gd name="T57" fmla="*/ 81 h 312"/>
              <a:gd name="T58" fmla="*/ 297 w 332"/>
              <a:gd name="T59" fmla="*/ 110 h 312"/>
              <a:gd name="T60" fmla="*/ 314 w 332"/>
              <a:gd name="T61" fmla="*/ 117 h 312"/>
              <a:gd name="T62" fmla="*/ 331 w 332"/>
              <a:gd name="T63" fmla="*/ 136 h 312"/>
              <a:gd name="T64" fmla="*/ 331 w 332"/>
              <a:gd name="T65" fmla="*/ 178 h 312"/>
              <a:gd name="T66" fmla="*/ 322 w 332"/>
              <a:gd name="T67" fmla="*/ 192 h 312"/>
              <a:gd name="T68" fmla="*/ 312 w 332"/>
              <a:gd name="T69" fmla="*/ 196 h 312"/>
              <a:gd name="T70" fmla="*/ 278 w 332"/>
              <a:gd name="T71" fmla="*/ 223 h 312"/>
              <a:gd name="T72" fmla="*/ 274 w 332"/>
              <a:gd name="T73" fmla="*/ 265 h 312"/>
              <a:gd name="T74" fmla="*/ 266 w 332"/>
              <a:gd name="T75" fmla="*/ 290 h 312"/>
              <a:gd name="T76" fmla="*/ 229 w 332"/>
              <a:gd name="T77" fmla="*/ 310 h 312"/>
              <a:gd name="T78" fmla="*/ 222 w 332"/>
              <a:gd name="T79" fmla="*/ 312 h 312"/>
              <a:gd name="T80" fmla="*/ 166 w 332"/>
              <a:gd name="T81" fmla="*/ 223 h 312"/>
              <a:gd name="T82" fmla="*/ 232 w 332"/>
              <a:gd name="T83" fmla="*/ 157 h 312"/>
              <a:gd name="T84" fmla="*/ 166 w 332"/>
              <a:gd name="T85" fmla="*/ 90 h 312"/>
              <a:gd name="T86" fmla="*/ 100 w 332"/>
              <a:gd name="T87" fmla="*/ 156 h 312"/>
              <a:gd name="T88" fmla="*/ 166 w 332"/>
              <a:gd name="T89" fmla="*/ 223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32" h="312">
                <a:moveTo>
                  <a:pt x="222" y="312"/>
                </a:moveTo>
                <a:cubicBezTo>
                  <a:pt x="215" y="311"/>
                  <a:pt x="210" y="309"/>
                  <a:pt x="205" y="304"/>
                </a:cubicBezTo>
                <a:cubicBezTo>
                  <a:pt x="192" y="290"/>
                  <a:pt x="176" y="285"/>
                  <a:pt x="158" y="287"/>
                </a:cubicBezTo>
                <a:cubicBezTo>
                  <a:pt x="145" y="289"/>
                  <a:pt x="135" y="295"/>
                  <a:pt x="126" y="304"/>
                </a:cubicBezTo>
                <a:cubicBezTo>
                  <a:pt x="121" y="310"/>
                  <a:pt x="114" y="312"/>
                  <a:pt x="106" y="311"/>
                </a:cubicBezTo>
                <a:cubicBezTo>
                  <a:pt x="104" y="311"/>
                  <a:pt x="101" y="310"/>
                  <a:pt x="99" y="309"/>
                </a:cubicBezTo>
                <a:cubicBezTo>
                  <a:pt x="87" y="303"/>
                  <a:pt x="76" y="297"/>
                  <a:pt x="66" y="289"/>
                </a:cubicBezTo>
                <a:cubicBezTo>
                  <a:pt x="58" y="284"/>
                  <a:pt x="55" y="274"/>
                  <a:pt x="57" y="265"/>
                </a:cubicBezTo>
                <a:cubicBezTo>
                  <a:pt x="59" y="259"/>
                  <a:pt x="60" y="253"/>
                  <a:pt x="60" y="247"/>
                </a:cubicBezTo>
                <a:cubicBezTo>
                  <a:pt x="60" y="236"/>
                  <a:pt x="56" y="225"/>
                  <a:pt x="49" y="216"/>
                </a:cubicBezTo>
                <a:cubicBezTo>
                  <a:pt x="43" y="207"/>
                  <a:pt x="34" y="201"/>
                  <a:pt x="23" y="197"/>
                </a:cubicBezTo>
                <a:cubicBezTo>
                  <a:pt x="21" y="197"/>
                  <a:pt x="19" y="196"/>
                  <a:pt x="18" y="196"/>
                </a:cubicBezTo>
                <a:cubicBezTo>
                  <a:pt x="8" y="194"/>
                  <a:pt x="1" y="186"/>
                  <a:pt x="1" y="176"/>
                </a:cubicBezTo>
                <a:cubicBezTo>
                  <a:pt x="0" y="163"/>
                  <a:pt x="0" y="150"/>
                  <a:pt x="1" y="137"/>
                </a:cubicBezTo>
                <a:cubicBezTo>
                  <a:pt x="1" y="127"/>
                  <a:pt x="8" y="119"/>
                  <a:pt x="18" y="117"/>
                </a:cubicBezTo>
                <a:cubicBezTo>
                  <a:pt x="40" y="112"/>
                  <a:pt x="56" y="95"/>
                  <a:pt x="60" y="73"/>
                </a:cubicBezTo>
                <a:cubicBezTo>
                  <a:pt x="61" y="65"/>
                  <a:pt x="61" y="57"/>
                  <a:pt x="58" y="49"/>
                </a:cubicBezTo>
                <a:cubicBezTo>
                  <a:pt x="55" y="42"/>
                  <a:pt x="56" y="35"/>
                  <a:pt x="61" y="28"/>
                </a:cubicBezTo>
                <a:cubicBezTo>
                  <a:pt x="63" y="26"/>
                  <a:pt x="65" y="24"/>
                  <a:pt x="67" y="23"/>
                </a:cubicBezTo>
                <a:cubicBezTo>
                  <a:pt x="78" y="15"/>
                  <a:pt x="89" y="9"/>
                  <a:pt x="101" y="3"/>
                </a:cubicBezTo>
                <a:cubicBezTo>
                  <a:pt x="109" y="0"/>
                  <a:pt x="120" y="2"/>
                  <a:pt x="126" y="8"/>
                </a:cubicBezTo>
                <a:cubicBezTo>
                  <a:pt x="131" y="14"/>
                  <a:pt x="137" y="19"/>
                  <a:pt x="144" y="22"/>
                </a:cubicBezTo>
                <a:cubicBezTo>
                  <a:pt x="153" y="26"/>
                  <a:pt x="163" y="27"/>
                  <a:pt x="174" y="26"/>
                </a:cubicBezTo>
                <a:cubicBezTo>
                  <a:pt x="184" y="24"/>
                  <a:pt x="194" y="20"/>
                  <a:pt x="202" y="12"/>
                </a:cubicBezTo>
                <a:cubicBezTo>
                  <a:pt x="204" y="11"/>
                  <a:pt x="205" y="9"/>
                  <a:pt x="207" y="7"/>
                </a:cubicBezTo>
                <a:cubicBezTo>
                  <a:pt x="214" y="1"/>
                  <a:pt x="222" y="0"/>
                  <a:pt x="230" y="3"/>
                </a:cubicBezTo>
                <a:cubicBezTo>
                  <a:pt x="243" y="9"/>
                  <a:pt x="255" y="16"/>
                  <a:pt x="266" y="24"/>
                </a:cubicBezTo>
                <a:cubicBezTo>
                  <a:pt x="274" y="29"/>
                  <a:pt x="277" y="39"/>
                  <a:pt x="274" y="47"/>
                </a:cubicBezTo>
                <a:cubicBezTo>
                  <a:pt x="270" y="59"/>
                  <a:pt x="270" y="70"/>
                  <a:pt x="274" y="81"/>
                </a:cubicBezTo>
                <a:cubicBezTo>
                  <a:pt x="278" y="93"/>
                  <a:pt x="286" y="103"/>
                  <a:pt x="297" y="110"/>
                </a:cubicBezTo>
                <a:cubicBezTo>
                  <a:pt x="302" y="114"/>
                  <a:pt x="308" y="116"/>
                  <a:pt x="314" y="117"/>
                </a:cubicBezTo>
                <a:cubicBezTo>
                  <a:pt x="323" y="119"/>
                  <a:pt x="330" y="127"/>
                  <a:pt x="331" y="136"/>
                </a:cubicBezTo>
                <a:cubicBezTo>
                  <a:pt x="332" y="150"/>
                  <a:pt x="332" y="164"/>
                  <a:pt x="331" y="178"/>
                </a:cubicBezTo>
                <a:cubicBezTo>
                  <a:pt x="330" y="184"/>
                  <a:pt x="327" y="189"/>
                  <a:pt x="322" y="192"/>
                </a:cubicBezTo>
                <a:cubicBezTo>
                  <a:pt x="319" y="195"/>
                  <a:pt x="316" y="196"/>
                  <a:pt x="312" y="196"/>
                </a:cubicBezTo>
                <a:cubicBezTo>
                  <a:pt x="297" y="200"/>
                  <a:pt x="285" y="209"/>
                  <a:pt x="278" y="223"/>
                </a:cubicBezTo>
                <a:cubicBezTo>
                  <a:pt x="271" y="236"/>
                  <a:pt x="269" y="250"/>
                  <a:pt x="274" y="265"/>
                </a:cubicBezTo>
                <a:cubicBezTo>
                  <a:pt x="277" y="274"/>
                  <a:pt x="273" y="284"/>
                  <a:pt x="266" y="290"/>
                </a:cubicBezTo>
                <a:cubicBezTo>
                  <a:pt x="254" y="297"/>
                  <a:pt x="242" y="305"/>
                  <a:pt x="229" y="310"/>
                </a:cubicBezTo>
                <a:cubicBezTo>
                  <a:pt x="227" y="311"/>
                  <a:pt x="224" y="311"/>
                  <a:pt x="222" y="312"/>
                </a:cubicBezTo>
                <a:close/>
                <a:moveTo>
                  <a:pt x="166" y="223"/>
                </a:moveTo>
                <a:cubicBezTo>
                  <a:pt x="202" y="223"/>
                  <a:pt x="232" y="193"/>
                  <a:pt x="232" y="157"/>
                </a:cubicBezTo>
                <a:cubicBezTo>
                  <a:pt x="232" y="120"/>
                  <a:pt x="202" y="90"/>
                  <a:pt x="166" y="90"/>
                </a:cubicBezTo>
                <a:cubicBezTo>
                  <a:pt x="129" y="90"/>
                  <a:pt x="100" y="120"/>
                  <a:pt x="100" y="156"/>
                </a:cubicBezTo>
                <a:cubicBezTo>
                  <a:pt x="100" y="193"/>
                  <a:pt x="129" y="223"/>
                  <a:pt x="166" y="22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grpSp>
        <p:nvGrpSpPr>
          <p:cNvPr id="51" name="Group 18"/>
          <p:cNvGrpSpPr>
            <a:grpSpLocks noChangeAspect="1"/>
          </p:cNvGrpSpPr>
          <p:nvPr/>
        </p:nvGrpSpPr>
        <p:grpSpPr bwMode="auto">
          <a:xfrm>
            <a:off x="5668487" y="2814258"/>
            <a:ext cx="216575" cy="205832"/>
            <a:chOff x="2647" y="2985"/>
            <a:chExt cx="518" cy="487"/>
          </a:xfrm>
          <a:solidFill>
            <a:schemeClr val="bg1"/>
          </a:solidFill>
        </p:grpSpPr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2852" y="2985"/>
              <a:ext cx="103" cy="382"/>
            </a:xfrm>
            <a:custGeom>
              <a:avLst/>
              <a:gdLst>
                <a:gd name="T0" fmla="*/ 43 w 43"/>
                <a:gd name="T1" fmla="*/ 160 h 160"/>
                <a:gd name="T2" fmla="*/ 0 w 43"/>
                <a:gd name="T3" fmla="*/ 160 h 160"/>
                <a:gd name="T4" fmla="*/ 0 w 43"/>
                <a:gd name="T5" fmla="*/ 0 h 160"/>
                <a:gd name="T6" fmla="*/ 43 w 43"/>
                <a:gd name="T7" fmla="*/ 0 h 160"/>
                <a:gd name="T8" fmla="*/ 43 w 43"/>
                <a:gd name="T9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60">
                  <a:moveTo>
                    <a:pt x="43" y="160"/>
                  </a:moveTo>
                  <a:cubicBezTo>
                    <a:pt x="29" y="160"/>
                    <a:pt x="15" y="160"/>
                    <a:pt x="0" y="160"/>
                  </a:cubicBezTo>
                  <a:cubicBezTo>
                    <a:pt x="0" y="107"/>
                    <a:pt x="0" y="53"/>
                    <a:pt x="0" y="0"/>
                  </a:cubicBezTo>
                  <a:cubicBezTo>
                    <a:pt x="15" y="0"/>
                    <a:pt x="29" y="0"/>
                    <a:pt x="43" y="0"/>
                  </a:cubicBezTo>
                  <a:cubicBezTo>
                    <a:pt x="43" y="53"/>
                    <a:pt x="43" y="107"/>
                    <a:pt x="43" y="16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2647" y="3406"/>
              <a:ext cx="518" cy="66"/>
            </a:xfrm>
            <a:custGeom>
              <a:avLst/>
              <a:gdLst>
                <a:gd name="T0" fmla="*/ 0 w 217"/>
                <a:gd name="T1" fmla="*/ 28 h 28"/>
                <a:gd name="T2" fmla="*/ 0 w 217"/>
                <a:gd name="T3" fmla="*/ 0 h 28"/>
                <a:gd name="T4" fmla="*/ 217 w 217"/>
                <a:gd name="T5" fmla="*/ 0 h 28"/>
                <a:gd name="T6" fmla="*/ 217 w 217"/>
                <a:gd name="T7" fmla="*/ 28 h 28"/>
                <a:gd name="T8" fmla="*/ 0 w 217"/>
                <a:gd name="T9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7" h="28">
                  <a:moveTo>
                    <a:pt x="0" y="28"/>
                  </a:moveTo>
                  <a:cubicBezTo>
                    <a:pt x="0" y="18"/>
                    <a:pt x="0" y="9"/>
                    <a:pt x="0" y="0"/>
                  </a:cubicBezTo>
                  <a:cubicBezTo>
                    <a:pt x="72" y="0"/>
                    <a:pt x="144" y="0"/>
                    <a:pt x="217" y="0"/>
                  </a:cubicBezTo>
                  <a:cubicBezTo>
                    <a:pt x="217" y="9"/>
                    <a:pt x="217" y="18"/>
                    <a:pt x="217" y="28"/>
                  </a:cubicBezTo>
                  <a:cubicBezTo>
                    <a:pt x="144" y="28"/>
                    <a:pt x="72" y="28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2991" y="3093"/>
              <a:ext cx="105" cy="274"/>
            </a:xfrm>
            <a:custGeom>
              <a:avLst/>
              <a:gdLst>
                <a:gd name="T0" fmla="*/ 44 w 44"/>
                <a:gd name="T1" fmla="*/ 115 h 115"/>
                <a:gd name="T2" fmla="*/ 0 w 44"/>
                <a:gd name="T3" fmla="*/ 115 h 115"/>
                <a:gd name="T4" fmla="*/ 0 w 44"/>
                <a:gd name="T5" fmla="*/ 0 h 115"/>
                <a:gd name="T6" fmla="*/ 44 w 44"/>
                <a:gd name="T7" fmla="*/ 0 h 115"/>
                <a:gd name="T8" fmla="*/ 44 w 44"/>
                <a:gd name="T9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15">
                  <a:moveTo>
                    <a:pt x="44" y="115"/>
                  </a:moveTo>
                  <a:cubicBezTo>
                    <a:pt x="29" y="115"/>
                    <a:pt x="15" y="115"/>
                    <a:pt x="0" y="115"/>
                  </a:cubicBezTo>
                  <a:cubicBezTo>
                    <a:pt x="0" y="77"/>
                    <a:pt x="0" y="39"/>
                    <a:pt x="0" y="0"/>
                  </a:cubicBezTo>
                  <a:cubicBezTo>
                    <a:pt x="15" y="0"/>
                    <a:pt x="29" y="0"/>
                    <a:pt x="44" y="0"/>
                  </a:cubicBezTo>
                  <a:cubicBezTo>
                    <a:pt x="44" y="39"/>
                    <a:pt x="44" y="77"/>
                    <a:pt x="44" y="1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3"/>
            <p:cNvSpPr>
              <a:spLocks/>
            </p:cNvSpPr>
            <p:nvPr/>
          </p:nvSpPr>
          <p:spPr bwMode="auto">
            <a:xfrm>
              <a:off x="2714" y="3162"/>
              <a:ext cx="102" cy="205"/>
            </a:xfrm>
            <a:custGeom>
              <a:avLst/>
              <a:gdLst>
                <a:gd name="T0" fmla="*/ 0 w 43"/>
                <a:gd name="T1" fmla="*/ 0 h 86"/>
                <a:gd name="T2" fmla="*/ 43 w 43"/>
                <a:gd name="T3" fmla="*/ 0 h 86"/>
                <a:gd name="T4" fmla="*/ 43 w 43"/>
                <a:gd name="T5" fmla="*/ 86 h 86"/>
                <a:gd name="T6" fmla="*/ 0 w 43"/>
                <a:gd name="T7" fmla="*/ 86 h 86"/>
                <a:gd name="T8" fmla="*/ 0 w 43"/>
                <a:gd name="T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86">
                  <a:moveTo>
                    <a:pt x="0" y="0"/>
                  </a:moveTo>
                  <a:cubicBezTo>
                    <a:pt x="14" y="0"/>
                    <a:pt x="29" y="0"/>
                    <a:pt x="43" y="0"/>
                  </a:cubicBezTo>
                  <a:cubicBezTo>
                    <a:pt x="43" y="29"/>
                    <a:pt x="43" y="58"/>
                    <a:pt x="43" y="86"/>
                  </a:cubicBezTo>
                  <a:cubicBezTo>
                    <a:pt x="29" y="86"/>
                    <a:pt x="14" y="86"/>
                    <a:pt x="0" y="86"/>
                  </a:cubicBezTo>
                  <a:cubicBezTo>
                    <a:pt x="0" y="58"/>
                    <a:pt x="0" y="29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6" name="Group 13"/>
          <p:cNvGrpSpPr>
            <a:grpSpLocks noChangeAspect="1"/>
          </p:cNvGrpSpPr>
          <p:nvPr/>
        </p:nvGrpSpPr>
        <p:grpSpPr bwMode="auto">
          <a:xfrm>
            <a:off x="4451817" y="4135540"/>
            <a:ext cx="227904" cy="235236"/>
            <a:chOff x="1151" y="2911"/>
            <a:chExt cx="190" cy="194"/>
          </a:xfrm>
          <a:solidFill>
            <a:schemeClr val="bg1"/>
          </a:solidFill>
        </p:grpSpPr>
        <p:sp>
          <p:nvSpPr>
            <p:cNvPr id="57" name="Freeform 15"/>
            <p:cNvSpPr>
              <a:spLocks/>
            </p:cNvSpPr>
            <p:nvPr/>
          </p:nvSpPr>
          <p:spPr bwMode="auto">
            <a:xfrm>
              <a:off x="1151" y="2911"/>
              <a:ext cx="89" cy="90"/>
            </a:xfrm>
            <a:custGeom>
              <a:avLst/>
              <a:gdLst>
                <a:gd name="T0" fmla="*/ 37 w 37"/>
                <a:gd name="T1" fmla="*/ 25 h 37"/>
                <a:gd name="T2" fmla="*/ 37 w 37"/>
                <a:gd name="T3" fmla="*/ 32 h 37"/>
                <a:gd name="T4" fmla="*/ 32 w 37"/>
                <a:gd name="T5" fmla="*/ 37 h 37"/>
                <a:gd name="T6" fmla="*/ 19 w 37"/>
                <a:gd name="T7" fmla="*/ 37 h 37"/>
                <a:gd name="T8" fmla="*/ 4 w 37"/>
                <a:gd name="T9" fmla="*/ 29 h 37"/>
                <a:gd name="T10" fmla="*/ 1 w 37"/>
                <a:gd name="T11" fmla="*/ 16 h 37"/>
                <a:gd name="T12" fmla="*/ 10 w 37"/>
                <a:gd name="T13" fmla="*/ 3 h 37"/>
                <a:gd name="T14" fmla="*/ 21 w 37"/>
                <a:gd name="T15" fmla="*/ 1 h 37"/>
                <a:gd name="T16" fmla="*/ 34 w 37"/>
                <a:gd name="T17" fmla="*/ 10 h 37"/>
                <a:gd name="T18" fmla="*/ 37 w 37"/>
                <a:gd name="T19" fmla="*/ 19 h 37"/>
                <a:gd name="T20" fmla="*/ 37 w 37"/>
                <a:gd name="T21" fmla="*/ 25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7">
                  <a:moveTo>
                    <a:pt x="37" y="25"/>
                  </a:moveTo>
                  <a:cubicBezTo>
                    <a:pt x="37" y="27"/>
                    <a:pt x="37" y="30"/>
                    <a:pt x="37" y="32"/>
                  </a:cubicBezTo>
                  <a:cubicBezTo>
                    <a:pt x="37" y="35"/>
                    <a:pt x="35" y="37"/>
                    <a:pt x="32" y="37"/>
                  </a:cubicBezTo>
                  <a:cubicBezTo>
                    <a:pt x="28" y="37"/>
                    <a:pt x="23" y="37"/>
                    <a:pt x="19" y="37"/>
                  </a:cubicBezTo>
                  <a:cubicBezTo>
                    <a:pt x="12" y="37"/>
                    <a:pt x="7" y="34"/>
                    <a:pt x="4" y="29"/>
                  </a:cubicBezTo>
                  <a:cubicBezTo>
                    <a:pt x="1" y="25"/>
                    <a:pt x="0" y="21"/>
                    <a:pt x="1" y="16"/>
                  </a:cubicBezTo>
                  <a:cubicBezTo>
                    <a:pt x="2" y="10"/>
                    <a:pt x="5" y="6"/>
                    <a:pt x="10" y="3"/>
                  </a:cubicBezTo>
                  <a:cubicBezTo>
                    <a:pt x="13" y="1"/>
                    <a:pt x="17" y="0"/>
                    <a:pt x="21" y="1"/>
                  </a:cubicBezTo>
                  <a:cubicBezTo>
                    <a:pt x="27" y="2"/>
                    <a:pt x="31" y="5"/>
                    <a:pt x="34" y="10"/>
                  </a:cubicBezTo>
                  <a:cubicBezTo>
                    <a:pt x="36" y="13"/>
                    <a:pt x="36" y="16"/>
                    <a:pt x="37" y="19"/>
                  </a:cubicBezTo>
                  <a:cubicBezTo>
                    <a:pt x="37" y="21"/>
                    <a:pt x="37" y="23"/>
                    <a:pt x="37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6"/>
            <p:cNvSpPr>
              <a:spLocks/>
            </p:cNvSpPr>
            <p:nvPr/>
          </p:nvSpPr>
          <p:spPr bwMode="auto">
            <a:xfrm>
              <a:off x="1151" y="3015"/>
              <a:ext cx="89" cy="87"/>
            </a:xfrm>
            <a:custGeom>
              <a:avLst/>
              <a:gdLst>
                <a:gd name="T0" fmla="*/ 25 w 37"/>
                <a:gd name="T1" fmla="*/ 0 h 36"/>
                <a:gd name="T2" fmla="*/ 32 w 37"/>
                <a:gd name="T3" fmla="*/ 0 h 36"/>
                <a:gd name="T4" fmla="*/ 37 w 37"/>
                <a:gd name="T5" fmla="*/ 4 h 36"/>
                <a:gd name="T6" fmla="*/ 37 w 37"/>
                <a:gd name="T7" fmla="*/ 18 h 36"/>
                <a:gd name="T8" fmla="*/ 29 w 37"/>
                <a:gd name="T9" fmla="*/ 33 h 36"/>
                <a:gd name="T10" fmla="*/ 16 w 37"/>
                <a:gd name="T11" fmla="*/ 36 h 36"/>
                <a:gd name="T12" fmla="*/ 3 w 37"/>
                <a:gd name="T13" fmla="*/ 27 h 36"/>
                <a:gd name="T14" fmla="*/ 1 w 37"/>
                <a:gd name="T15" fmla="*/ 15 h 36"/>
                <a:gd name="T16" fmla="*/ 10 w 37"/>
                <a:gd name="T17" fmla="*/ 2 h 36"/>
                <a:gd name="T18" fmla="*/ 19 w 37"/>
                <a:gd name="T19" fmla="*/ 0 h 36"/>
                <a:gd name="T20" fmla="*/ 25 w 37"/>
                <a:gd name="T21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6">
                  <a:moveTo>
                    <a:pt x="25" y="0"/>
                  </a:moveTo>
                  <a:cubicBezTo>
                    <a:pt x="27" y="0"/>
                    <a:pt x="30" y="0"/>
                    <a:pt x="32" y="0"/>
                  </a:cubicBezTo>
                  <a:cubicBezTo>
                    <a:pt x="35" y="0"/>
                    <a:pt x="37" y="1"/>
                    <a:pt x="37" y="4"/>
                  </a:cubicBezTo>
                  <a:cubicBezTo>
                    <a:pt x="37" y="9"/>
                    <a:pt x="37" y="13"/>
                    <a:pt x="37" y="18"/>
                  </a:cubicBezTo>
                  <a:cubicBezTo>
                    <a:pt x="36" y="24"/>
                    <a:pt x="34" y="29"/>
                    <a:pt x="29" y="33"/>
                  </a:cubicBezTo>
                  <a:cubicBezTo>
                    <a:pt x="25" y="35"/>
                    <a:pt x="20" y="36"/>
                    <a:pt x="16" y="36"/>
                  </a:cubicBezTo>
                  <a:cubicBezTo>
                    <a:pt x="10" y="35"/>
                    <a:pt x="6" y="32"/>
                    <a:pt x="3" y="27"/>
                  </a:cubicBezTo>
                  <a:cubicBezTo>
                    <a:pt x="1" y="23"/>
                    <a:pt x="0" y="19"/>
                    <a:pt x="1" y="15"/>
                  </a:cubicBezTo>
                  <a:cubicBezTo>
                    <a:pt x="2" y="9"/>
                    <a:pt x="5" y="5"/>
                    <a:pt x="10" y="2"/>
                  </a:cubicBezTo>
                  <a:cubicBezTo>
                    <a:pt x="12" y="0"/>
                    <a:pt x="16" y="0"/>
                    <a:pt x="19" y="0"/>
                  </a:cubicBezTo>
                  <a:cubicBezTo>
                    <a:pt x="21" y="0"/>
                    <a:pt x="23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7"/>
            <p:cNvSpPr>
              <a:spLocks/>
            </p:cNvSpPr>
            <p:nvPr/>
          </p:nvSpPr>
          <p:spPr bwMode="auto">
            <a:xfrm>
              <a:off x="1252" y="3015"/>
              <a:ext cx="89" cy="90"/>
            </a:xfrm>
            <a:custGeom>
              <a:avLst/>
              <a:gdLst>
                <a:gd name="T0" fmla="*/ 12 w 37"/>
                <a:gd name="T1" fmla="*/ 0 h 37"/>
                <a:gd name="T2" fmla="*/ 20 w 37"/>
                <a:gd name="T3" fmla="*/ 0 h 37"/>
                <a:gd name="T4" fmla="*/ 31 w 37"/>
                <a:gd name="T5" fmla="*/ 5 h 37"/>
                <a:gd name="T6" fmla="*/ 36 w 37"/>
                <a:gd name="T7" fmla="*/ 20 h 37"/>
                <a:gd name="T8" fmla="*/ 22 w 37"/>
                <a:gd name="T9" fmla="*/ 36 h 37"/>
                <a:gd name="T10" fmla="*/ 1 w 37"/>
                <a:gd name="T11" fmla="*/ 23 h 37"/>
                <a:gd name="T12" fmla="*/ 0 w 37"/>
                <a:gd name="T13" fmla="*/ 18 h 37"/>
                <a:gd name="T14" fmla="*/ 0 w 37"/>
                <a:gd name="T15" fmla="*/ 4 h 37"/>
                <a:gd name="T16" fmla="*/ 5 w 37"/>
                <a:gd name="T17" fmla="*/ 0 h 37"/>
                <a:gd name="T18" fmla="*/ 12 w 37"/>
                <a:gd name="T19" fmla="*/ 0 h 37"/>
                <a:gd name="T20" fmla="*/ 12 w 37"/>
                <a:gd name="T2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7">
                  <a:moveTo>
                    <a:pt x="12" y="0"/>
                  </a:moveTo>
                  <a:cubicBezTo>
                    <a:pt x="15" y="0"/>
                    <a:pt x="17" y="0"/>
                    <a:pt x="20" y="0"/>
                  </a:cubicBezTo>
                  <a:cubicBezTo>
                    <a:pt x="24" y="0"/>
                    <a:pt x="28" y="2"/>
                    <a:pt x="31" y="5"/>
                  </a:cubicBezTo>
                  <a:cubicBezTo>
                    <a:pt x="35" y="9"/>
                    <a:pt x="37" y="14"/>
                    <a:pt x="36" y="20"/>
                  </a:cubicBezTo>
                  <a:cubicBezTo>
                    <a:pt x="36" y="28"/>
                    <a:pt x="30" y="34"/>
                    <a:pt x="22" y="36"/>
                  </a:cubicBezTo>
                  <a:cubicBezTo>
                    <a:pt x="13" y="37"/>
                    <a:pt x="4" y="32"/>
                    <a:pt x="1" y="23"/>
                  </a:cubicBezTo>
                  <a:cubicBezTo>
                    <a:pt x="1" y="21"/>
                    <a:pt x="0" y="19"/>
                    <a:pt x="0" y="18"/>
                  </a:cubicBezTo>
                  <a:cubicBezTo>
                    <a:pt x="0" y="13"/>
                    <a:pt x="0" y="9"/>
                    <a:pt x="0" y="4"/>
                  </a:cubicBezTo>
                  <a:cubicBezTo>
                    <a:pt x="0" y="1"/>
                    <a:pt x="2" y="0"/>
                    <a:pt x="5" y="0"/>
                  </a:cubicBezTo>
                  <a:cubicBezTo>
                    <a:pt x="7" y="0"/>
                    <a:pt x="10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8"/>
            <p:cNvSpPr>
              <a:spLocks noEditPoints="1"/>
            </p:cNvSpPr>
            <p:nvPr/>
          </p:nvSpPr>
          <p:spPr bwMode="auto">
            <a:xfrm>
              <a:off x="1252" y="2911"/>
              <a:ext cx="89" cy="90"/>
            </a:xfrm>
            <a:custGeom>
              <a:avLst/>
              <a:gdLst>
                <a:gd name="T0" fmla="*/ 12 w 37"/>
                <a:gd name="T1" fmla="*/ 37 h 37"/>
                <a:gd name="T2" fmla="*/ 5 w 37"/>
                <a:gd name="T3" fmla="*/ 37 h 37"/>
                <a:gd name="T4" fmla="*/ 0 w 37"/>
                <a:gd name="T5" fmla="*/ 32 h 37"/>
                <a:gd name="T6" fmla="*/ 0 w 37"/>
                <a:gd name="T7" fmla="*/ 19 h 37"/>
                <a:gd name="T8" fmla="*/ 8 w 37"/>
                <a:gd name="T9" fmla="*/ 4 h 37"/>
                <a:gd name="T10" fmla="*/ 21 w 37"/>
                <a:gd name="T11" fmla="*/ 1 h 37"/>
                <a:gd name="T12" fmla="*/ 35 w 37"/>
                <a:gd name="T13" fmla="*/ 12 h 37"/>
                <a:gd name="T14" fmla="*/ 34 w 37"/>
                <a:gd name="T15" fmla="*/ 28 h 37"/>
                <a:gd name="T16" fmla="*/ 22 w 37"/>
                <a:gd name="T17" fmla="*/ 36 h 37"/>
                <a:gd name="T18" fmla="*/ 18 w 37"/>
                <a:gd name="T19" fmla="*/ 37 h 37"/>
                <a:gd name="T20" fmla="*/ 12 w 37"/>
                <a:gd name="T21" fmla="*/ 37 h 37"/>
                <a:gd name="T22" fmla="*/ 7 w 37"/>
                <a:gd name="T23" fmla="*/ 31 h 37"/>
                <a:gd name="T24" fmla="*/ 7 w 37"/>
                <a:gd name="T25" fmla="*/ 31 h 37"/>
                <a:gd name="T26" fmla="*/ 18 w 37"/>
                <a:gd name="T27" fmla="*/ 31 h 37"/>
                <a:gd name="T28" fmla="*/ 30 w 37"/>
                <a:gd name="T29" fmla="*/ 17 h 37"/>
                <a:gd name="T30" fmla="*/ 16 w 37"/>
                <a:gd name="T31" fmla="*/ 7 h 37"/>
                <a:gd name="T32" fmla="*/ 7 w 37"/>
                <a:gd name="T33" fmla="*/ 19 h 37"/>
                <a:gd name="T34" fmla="*/ 7 w 37"/>
                <a:gd name="T35" fmla="*/ 29 h 37"/>
                <a:gd name="T36" fmla="*/ 7 w 37"/>
                <a:gd name="T37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" h="37">
                  <a:moveTo>
                    <a:pt x="12" y="37"/>
                  </a:moveTo>
                  <a:cubicBezTo>
                    <a:pt x="10" y="37"/>
                    <a:pt x="7" y="37"/>
                    <a:pt x="5" y="37"/>
                  </a:cubicBezTo>
                  <a:cubicBezTo>
                    <a:pt x="2" y="37"/>
                    <a:pt x="0" y="35"/>
                    <a:pt x="0" y="32"/>
                  </a:cubicBezTo>
                  <a:cubicBezTo>
                    <a:pt x="0" y="28"/>
                    <a:pt x="0" y="23"/>
                    <a:pt x="0" y="19"/>
                  </a:cubicBezTo>
                  <a:cubicBezTo>
                    <a:pt x="1" y="13"/>
                    <a:pt x="3" y="8"/>
                    <a:pt x="8" y="4"/>
                  </a:cubicBezTo>
                  <a:cubicBezTo>
                    <a:pt x="12" y="1"/>
                    <a:pt x="17" y="0"/>
                    <a:pt x="21" y="1"/>
                  </a:cubicBezTo>
                  <a:cubicBezTo>
                    <a:pt x="28" y="2"/>
                    <a:pt x="32" y="6"/>
                    <a:pt x="35" y="12"/>
                  </a:cubicBezTo>
                  <a:cubicBezTo>
                    <a:pt x="37" y="17"/>
                    <a:pt x="37" y="23"/>
                    <a:pt x="34" y="28"/>
                  </a:cubicBezTo>
                  <a:cubicBezTo>
                    <a:pt x="32" y="32"/>
                    <a:pt x="28" y="35"/>
                    <a:pt x="22" y="36"/>
                  </a:cubicBezTo>
                  <a:cubicBezTo>
                    <a:pt x="21" y="37"/>
                    <a:pt x="20" y="37"/>
                    <a:pt x="18" y="37"/>
                  </a:cubicBezTo>
                  <a:cubicBezTo>
                    <a:pt x="16" y="37"/>
                    <a:pt x="14" y="37"/>
                    <a:pt x="12" y="37"/>
                  </a:cubicBezTo>
                  <a:close/>
                  <a:moveTo>
                    <a:pt x="7" y="31"/>
                  </a:moveTo>
                  <a:cubicBezTo>
                    <a:pt x="7" y="31"/>
                    <a:pt x="7" y="31"/>
                    <a:pt x="7" y="31"/>
                  </a:cubicBezTo>
                  <a:cubicBezTo>
                    <a:pt x="11" y="31"/>
                    <a:pt x="15" y="31"/>
                    <a:pt x="18" y="31"/>
                  </a:cubicBezTo>
                  <a:cubicBezTo>
                    <a:pt x="26" y="30"/>
                    <a:pt x="31" y="24"/>
                    <a:pt x="30" y="17"/>
                  </a:cubicBezTo>
                  <a:cubicBezTo>
                    <a:pt x="29" y="10"/>
                    <a:pt x="23" y="6"/>
                    <a:pt x="16" y="7"/>
                  </a:cubicBezTo>
                  <a:cubicBezTo>
                    <a:pt x="11" y="8"/>
                    <a:pt x="7" y="13"/>
                    <a:pt x="7" y="19"/>
                  </a:cubicBezTo>
                  <a:cubicBezTo>
                    <a:pt x="7" y="22"/>
                    <a:pt x="7" y="26"/>
                    <a:pt x="7" y="29"/>
                  </a:cubicBezTo>
                  <a:cubicBezTo>
                    <a:pt x="7" y="29"/>
                    <a:pt x="7" y="30"/>
                    <a:pt x="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Group 83"/>
          <p:cNvGrpSpPr>
            <a:grpSpLocks noChangeAspect="1"/>
          </p:cNvGrpSpPr>
          <p:nvPr/>
        </p:nvGrpSpPr>
        <p:grpSpPr bwMode="auto">
          <a:xfrm>
            <a:off x="8140809" y="2814258"/>
            <a:ext cx="164924" cy="235236"/>
            <a:chOff x="2067" y="2979"/>
            <a:chExt cx="292" cy="412"/>
          </a:xfrm>
          <a:solidFill>
            <a:schemeClr val="bg1"/>
          </a:solidFill>
        </p:grpSpPr>
        <p:sp>
          <p:nvSpPr>
            <p:cNvPr id="62" name="Freeform 85"/>
            <p:cNvSpPr>
              <a:spLocks noEditPoints="1"/>
            </p:cNvSpPr>
            <p:nvPr/>
          </p:nvSpPr>
          <p:spPr bwMode="auto">
            <a:xfrm>
              <a:off x="2067" y="2979"/>
              <a:ext cx="292" cy="371"/>
            </a:xfrm>
            <a:custGeom>
              <a:avLst/>
              <a:gdLst>
                <a:gd name="T0" fmla="*/ 60 w 122"/>
                <a:gd name="T1" fmla="*/ 155 h 155"/>
                <a:gd name="T2" fmla="*/ 42 w 122"/>
                <a:gd name="T3" fmla="*/ 155 h 155"/>
                <a:gd name="T4" fmla="*/ 28 w 122"/>
                <a:gd name="T5" fmla="*/ 144 h 155"/>
                <a:gd name="T6" fmla="*/ 28 w 122"/>
                <a:gd name="T7" fmla="*/ 140 h 155"/>
                <a:gd name="T8" fmla="*/ 28 w 122"/>
                <a:gd name="T9" fmla="*/ 113 h 155"/>
                <a:gd name="T10" fmla="*/ 27 w 122"/>
                <a:gd name="T11" fmla="*/ 111 h 155"/>
                <a:gd name="T12" fmla="*/ 6 w 122"/>
                <a:gd name="T13" fmla="*/ 86 h 155"/>
                <a:gd name="T14" fmla="*/ 1 w 122"/>
                <a:gd name="T15" fmla="*/ 58 h 155"/>
                <a:gd name="T16" fmla="*/ 12 w 122"/>
                <a:gd name="T17" fmla="*/ 28 h 155"/>
                <a:gd name="T18" fmla="*/ 48 w 122"/>
                <a:gd name="T19" fmla="*/ 4 h 155"/>
                <a:gd name="T20" fmla="*/ 98 w 122"/>
                <a:gd name="T21" fmla="*/ 16 h 155"/>
                <a:gd name="T22" fmla="*/ 119 w 122"/>
                <a:gd name="T23" fmla="*/ 54 h 155"/>
                <a:gd name="T24" fmla="*/ 99 w 122"/>
                <a:gd name="T25" fmla="*/ 107 h 155"/>
                <a:gd name="T26" fmla="*/ 93 w 122"/>
                <a:gd name="T27" fmla="*/ 112 h 155"/>
                <a:gd name="T28" fmla="*/ 93 w 122"/>
                <a:gd name="T29" fmla="*/ 113 h 155"/>
                <a:gd name="T30" fmla="*/ 93 w 122"/>
                <a:gd name="T31" fmla="*/ 141 h 155"/>
                <a:gd name="T32" fmla="*/ 83 w 122"/>
                <a:gd name="T33" fmla="*/ 154 h 155"/>
                <a:gd name="T34" fmla="*/ 78 w 122"/>
                <a:gd name="T35" fmla="*/ 155 h 155"/>
                <a:gd name="T36" fmla="*/ 60 w 122"/>
                <a:gd name="T37" fmla="*/ 155 h 155"/>
                <a:gd name="T38" fmla="*/ 82 w 122"/>
                <a:gd name="T39" fmla="*/ 118 h 155"/>
                <a:gd name="T40" fmla="*/ 82 w 122"/>
                <a:gd name="T41" fmla="*/ 117 h 155"/>
                <a:gd name="T42" fmla="*/ 82 w 122"/>
                <a:gd name="T43" fmla="*/ 107 h 155"/>
                <a:gd name="T44" fmla="*/ 83 w 122"/>
                <a:gd name="T45" fmla="*/ 106 h 155"/>
                <a:gd name="T46" fmla="*/ 88 w 122"/>
                <a:gd name="T47" fmla="*/ 103 h 155"/>
                <a:gd name="T48" fmla="*/ 109 w 122"/>
                <a:gd name="T49" fmla="*/ 68 h 155"/>
                <a:gd name="T50" fmla="*/ 103 w 122"/>
                <a:gd name="T51" fmla="*/ 39 h 155"/>
                <a:gd name="T52" fmla="*/ 52 w 122"/>
                <a:gd name="T53" fmla="*/ 14 h 155"/>
                <a:gd name="T54" fmla="*/ 19 w 122"/>
                <a:gd name="T55" fmla="*/ 35 h 155"/>
                <a:gd name="T56" fmla="*/ 12 w 122"/>
                <a:gd name="T57" fmla="*/ 70 h 155"/>
                <a:gd name="T58" fmla="*/ 24 w 122"/>
                <a:gd name="T59" fmla="*/ 95 h 155"/>
                <a:gd name="T60" fmla="*/ 36 w 122"/>
                <a:gd name="T61" fmla="*/ 105 h 155"/>
                <a:gd name="T62" fmla="*/ 38 w 122"/>
                <a:gd name="T63" fmla="*/ 108 h 155"/>
                <a:gd name="T64" fmla="*/ 38 w 122"/>
                <a:gd name="T65" fmla="*/ 117 h 155"/>
                <a:gd name="T66" fmla="*/ 38 w 122"/>
                <a:gd name="T67" fmla="*/ 118 h 155"/>
                <a:gd name="T68" fmla="*/ 82 w 122"/>
                <a:gd name="T69" fmla="*/ 118 h 155"/>
                <a:gd name="T70" fmla="*/ 38 w 122"/>
                <a:gd name="T71" fmla="*/ 129 h 155"/>
                <a:gd name="T72" fmla="*/ 38 w 122"/>
                <a:gd name="T73" fmla="*/ 141 h 155"/>
                <a:gd name="T74" fmla="*/ 42 w 122"/>
                <a:gd name="T75" fmla="*/ 144 h 155"/>
                <a:gd name="T76" fmla="*/ 79 w 122"/>
                <a:gd name="T77" fmla="*/ 144 h 155"/>
                <a:gd name="T78" fmla="*/ 82 w 122"/>
                <a:gd name="T79" fmla="*/ 141 h 155"/>
                <a:gd name="T80" fmla="*/ 82 w 122"/>
                <a:gd name="T81" fmla="*/ 129 h 155"/>
                <a:gd name="T82" fmla="*/ 82 w 122"/>
                <a:gd name="T83" fmla="*/ 129 h 155"/>
                <a:gd name="T84" fmla="*/ 38 w 122"/>
                <a:gd name="T85" fmla="*/ 129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2" h="155">
                  <a:moveTo>
                    <a:pt x="60" y="155"/>
                  </a:moveTo>
                  <a:cubicBezTo>
                    <a:pt x="54" y="155"/>
                    <a:pt x="48" y="155"/>
                    <a:pt x="42" y="155"/>
                  </a:cubicBezTo>
                  <a:cubicBezTo>
                    <a:pt x="35" y="155"/>
                    <a:pt x="30" y="150"/>
                    <a:pt x="28" y="144"/>
                  </a:cubicBezTo>
                  <a:cubicBezTo>
                    <a:pt x="28" y="143"/>
                    <a:pt x="28" y="142"/>
                    <a:pt x="28" y="140"/>
                  </a:cubicBezTo>
                  <a:cubicBezTo>
                    <a:pt x="28" y="131"/>
                    <a:pt x="28" y="122"/>
                    <a:pt x="28" y="113"/>
                  </a:cubicBezTo>
                  <a:cubicBezTo>
                    <a:pt x="28" y="112"/>
                    <a:pt x="28" y="112"/>
                    <a:pt x="27" y="111"/>
                  </a:cubicBezTo>
                  <a:cubicBezTo>
                    <a:pt x="17" y="105"/>
                    <a:pt x="10" y="96"/>
                    <a:pt x="6" y="86"/>
                  </a:cubicBezTo>
                  <a:cubicBezTo>
                    <a:pt x="2" y="77"/>
                    <a:pt x="0" y="68"/>
                    <a:pt x="1" y="58"/>
                  </a:cubicBezTo>
                  <a:cubicBezTo>
                    <a:pt x="2" y="47"/>
                    <a:pt x="5" y="37"/>
                    <a:pt x="12" y="28"/>
                  </a:cubicBezTo>
                  <a:cubicBezTo>
                    <a:pt x="21" y="15"/>
                    <a:pt x="33" y="7"/>
                    <a:pt x="48" y="4"/>
                  </a:cubicBezTo>
                  <a:cubicBezTo>
                    <a:pt x="66" y="0"/>
                    <a:pt x="83" y="4"/>
                    <a:pt x="98" y="16"/>
                  </a:cubicBezTo>
                  <a:cubicBezTo>
                    <a:pt x="110" y="26"/>
                    <a:pt x="117" y="39"/>
                    <a:pt x="119" y="54"/>
                  </a:cubicBezTo>
                  <a:cubicBezTo>
                    <a:pt x="122" y="75"/>
                    <a:pt x="115" y="93"/>
                    <a:pt x="99" y="107"/>
                  </a:cubicBezTo>
                  <a:cubicBezTo>
                    <a:pt x="97" y="109"/>
                    <a:pt x="95" y="110"/>
                    <a:pt x="93" y="112"/>
                  </a:cubicBezTo>
                  <a:cubicBezTo>
                    <a:pt x="93" y="112"/>
                    <a:pt x="93" y="112"/>
                    <a:pt x="93" y="113"/>
                  </a:cubicBezTo>
                  <a:cubicBezTo>
                    <a:pt x="93" y="122"/>
                    <a:pt x="93" y="131"/>
                    <a:pt x="93" y="141"/>
                  </a:cubicBezTo>
                  <a:cubicBezTo>
                    <a:pt x="93" y="147"/>
                    <a:pt x="89" y="152"/>
                    <a:pt x="83" y="154"/>
                  </a:cubicBezTo>
                  <a:cubicBezTo>
                    <a:pt x="82" y="154"/>
                    <a:pt x="80" y="155"/>
                    <a:pt x="78" y="155"/>
                  </a:cubicBezTo>
                  <a:cubicBezTo>
                    <a:pt x="72" y="155"/>
                    <a:pt x="66" y="155"/>
                    <a:pt x="60" y="155"/>
                  </a:cubicBezTo>
                  <a:close/>
                  <a:moveTo>
                    <a:pt x="82" y="118"/>
                  </a:moveTo>
                  <a:cubicBezTo>
                    <a:pt x="82" y="118"/>
                    <a:pt x="82" y="117"/>
                    <a:pt x="82" y="117"/>
                  </a:cubicBezTo>
                  <a:cubicBezTo>
                    <a:pt x="82" y="114"/>
                    <a:pt x="82" y="110"/>
                    <a:pt x="82" y="107"/>
                  </a:cubicBezTo>
                  <a:cubicBezTo>
                    <a:pt x="82" y="106"/>
                    <a:pt x="82" y="106"/>
                    <a:pt x="83" y="106"/>
                  </a:cubicBezTo>
                  <a:cubicBezTo>
                    <a:pt x="84" y="105"/>
                    <a:pt x="86" y="104"/>
                    <a:pt x="88" y="103"/>
                  </a:cubicBezTo>
                  <a:cubicBezTo>
                    <a:pt x="100" y="94"/>
                    <a:pt x="107" y="83"/>
                    <a:pt x="109" y="68"/>
                  </a:cubicBezTo>
                  <a:cubicBezTo>
                    <a:pt x="110" y="58"/>
                    <a:pt x="108" y="48"/>
                    <a:pt x="103" y="39"/>
                  </a:cubicBezTo>
                  <a:cubicBezTo>
                    <a:pt x="93" y="20"/>
                    <a:pt x="73" y="10"/>
                    <a:pt x="52" y="14"/>
                  </a:cubicBezTo>
                  <a:cubicBezTo>
                    <a:pt x="38" y="16"/>
                    <a:pt x="27" y="24"/>
                    <a:pt x="19" y="35"/>
                  </a:cubicBezTo>
                  <a:cubicBezTo>
                    <a:pt x="12" y="46"/>
                    <a:pt x="10" y="58"/>
                    <a:pt x="12" y="70"/>
                  </a:cubicBezTo>
                  <a:cubicBezTo>
                    <a:pt x="14" y="80"/>
                    <a:pt x="18" y="88"/>
                    <a:pt x="24" y="95"/>
                  </a:cubicBezTo>
                  <a:cubicBezTo>
                    <a:pt x="28" y="99"/>
                    <a:pt x="32" y="103"/>
                    <a:pt x="36" y="105"/>
                  </a:cubicBezTo>
                  <a:cubicBezTo>
                    <a:pt x="38" y="106"/>
                    <a:pt x="38" y="107"/>
                    <a:pt x="38" y="108"/>
                  </a:cubicBezTo>
                  <a:cubicBezTo>
                    <a:pt x="38" y="111"/>
                    <a:pt x="38" y="114"/>
                    <a:pt x="38" y="117"/>
                  </a:cubicBezTo>
                  <a:cubicBezTo>
                    <a:pt x="38" y="117"/>
                    <a:pt x="38" y="118"/>
                    <a:pt x="38" y="118"/>
                  </a:cubicBezTo>
                  <a:cubicBezTo>
                    <a:pt x="53" y="118"/>
                    <a:pt x="67" y="118"/>
                    <a:pt x="82" y="118"/>
                  </a:cubicBezTo>
                  <a:close/>
                  <a:moveTo>
                    <a:pt x="38" y="129"/>
                  </a:moveTo>
                  <a:cubicBezTo>
                    <a:pt x="38" y="133"/>
                    <a:pt x="38" y="137"/>
                    <a:pt x="38" y="141"/>
                  </a:cubicBezTo>
                  <a:cubicBezTo>
                    <a:pt x="38" y="143"/>
                    <a:pt x="40" y="144"/>
                    <a:pt x="42" y="144"/>
                  </a:cubicBezTo>
                  <a:cubicBezTo>
                    <a:pt x="54" y="144"/>
                    <a:pt x="66" y="144"/>
                    <a:pt x="79" y="144"/>
                  </a:cubicBezTo>
                  <a:cubicBezTo>
                    <a:pt x="81" y="144"/>
                    <a:pt x="82" y="143"/>
                    <a:pt x="82" y="141"/>
                  </a:cubicBezTo>
                  <a:cubicBezTo>
                    <a:pt x="82" y="137"/>
                    <a:pt x="82" y="133"/>
                    <a:pt x="82" y="129"/>
                  </a:cubicBezTo>
                  <a:cubicBezTo>
                    <a:pt x="82" y="129"/>
                    <a:pt x="82" y="129"/>
                    <a:pt x="82" y="129"/>
                  </a:cubicBezTo>
                  <a:cubicBezTo>
                    <a:pt x="67" y="129"/>
                    <a:pt x="53" y="129"/>
                    <a:pt x="38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86"/>
            <p:cNvSpPr>
              <a:spLocks/>
            </p:cNvSpPr>
            <p:nvPr/>
          </p:nvSpPr>
          <p:spPr bwMode="auto">
            <a:xfrm>
              <a:off x="2155" y="3365"/>
              <a:ext cx="113" cy="26"/>
            </a:xfrm>
            <a:custGeom>
              <a:avLst/>
              <a:gdLst>
                <a:gd name="T0" fmla="*/ 23 w 47"/>
                <a:gd name="T1" fmla="*/ 11 h 11"/>
                <a:gd name="T2" fmla="*/ 5 w 47"/>
                <a:gd name="T3" fmla="*/ 11 h 11"/>
                <a:gd name="T4" fmla="*/ 0 w 47"/>
                <a:gd name="T5" fmla="*/ 5 h 11"/>
                <a:gd name="T6" fmla="*/ 5 w 47"/>
                <a:gd name="T7" fmla="*/ 0 h 11"/>
                <a:gd name="T8" fmla="*/ 6 w 47"/>
                <a:gd name="T9" fmla="*/ 0 h 11"/>
                <a:gd name="T10" fmla="*/ 41 w 47"/>
                <a:gd name="T11" fmla="*/ 0 h 11"/>
                <a:gd name="T12" fmla="*/ 46 w 47"/>
                <a:gd name="T13" fmla="*/ 4 h 11"/>
                <a:gd name="T14" fmla="*/ 41 w 47"/>
                <a:gd name="T15" fmla="*/ 11 h 11"/>
                <a:gd name="T16" fmla="*/ 27 w 47"/>
                <a:gd name="T17" fmla="*/ 11 h 11"/>
                <a:gd name="T18" fmla="*/ 23 w 47"/>
                <a:gd name="T19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11">
                  <a:moveTo>
                    <a:pt x="23" y="11"/>
                  </a:moveTo>
                  <a:cubicBezTo>
                    <a:pt x="17" y="11"/>
                    <a:pt x="11" y="11"/>
                    <a:pt x="5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2" y="1"/>
                    <a:pt x="5" y="0"/>
                  </a:cubicBezTo>
                  <a:cubicBezTo>
                    <a:pt x="5" y="0"/>
                    <a:pt x="5" y="0"/>
                    <a:pt x="6" y="0"/>
                  </a:cubicBezTo>
                  <a:cubicBezTo>
                    <a:pt x="17" y="0"/>
                    <a:pt x="29" y="0"/>
                    <a:pt x="41" y="0"/>
                  </a:cubicBezTo>
                  <a:cubicBezTo>
                    <a:pt x="44" y="0"/>
                    <a:pt x="46" y="2"/>
                    <a:pt x="46" y="4"/>
                  </a:cubicBezTo>
                  <a:cubicBezTo>
                    <a:pt x="47" y="7"/>
                    <a:pt x="45" y="11"/>
                    <a:pt x="41" y="11"/>
                  </a:cubicBezTo>
                  <a:cubicBezTo>
                    <a:pt x="37" y="11"/>
                    <a:pt x="32" y="11"/>
                    <a:pt x="27" y="11"/>
                  </a:cubicBezTo>
                  <a:cubicBezTo>
                    <a:pt x="26" y="11"/>
                    <a:pt x="25" y="11"/>
                    <a:pt x="23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65" name="矩形 64"/>
          <p:cNvSpPr/>
          <p:nvPr/>
        </p:nvSpPr>
        <p:spPr>
          <a:xfrm>
            <a:off x="344587" y="3277721"/>
            <a:ext cx="12065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2021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年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預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聘專案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開跑</a:t>
            </a:r>
            <a:endParaRPr lang="zh-CN" altLang="en-US" sz="1600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2461620" y="1120958"/>
            <a:ext cx="12065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履歷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徵選</a:t>
            </a:r>
            <a:endParaRPr lang="zh-CN" altLang="en-US" sz="1600" dirty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2835040" y="3326158"/>
            <a:ext cx="14004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1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、到場面談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2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、發放任用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r>
              <a:rPr lang="zh-TW" altLang="en-US" sz="1600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 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     通知書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68" name="文本框 289"/>
          <p:cNvSpPr txBox="1"/>
          <p:nvPr/>
        </p:nvSpPr>
        <p:spPr>
          <a:xfrm>
            <a:off x="4235472" y="2626288"/>
            <a:ext cx="67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</a:p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TW" alt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4451817" y="3979352"/>
            <a:ext cx="17682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徵選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面談截止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(2021/05/31)</a:t>
            </a:r>
          </a:p>
        </p:txBody>
      </p:sp>
      <p:sp>
        <p:nvSpPr>
          <p:cNvPr id="70" name="矩形 69"/>
          <p:cNvSpPr/>
          <p:nvPr/>
        </p:nvSpPr>
        <p:spPr>
          <a:xfrm>
            <a:off x="5172432" y="1871264"/>
            <a:ext cx="13426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1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、取得畢業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r>
              <a:rPr lang="zh-TW" altLang="en-US" sz="1600" dirty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 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     證書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2</a:t>
            </a:r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、安排報到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</p:txBody>
      </p:sp>
      <p:sp>
        <p:nvSpPr>
          <p:cNvPr id="71" name="文本框 289"/>
          <p:cNvSpPr txBox="1"/>
          <p:nvPr/>
        </p:nvSpPr>
        <p:spPr>
          <a:xfrm>
            <a:off x="6655357" y="2587546"/>
            <a:ext cx="67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</a:p>
          <a:p>
            <a:pPr algn="ctr">
              <a:lnSpc>
                <a:spcPct val="150000"/>
              </a:lnSpc>
            </a:pPr>
            <a:r>
              <a:rPr lang="en-US" altLang="zh-TW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TW" altLang="en-US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en-US" altLang="zh-CN" sz="12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7029614" y="1255729"/>
            <a:ext cx="17682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最後報到期限</a:t>
            </a:r>
            <a:endParaRPr lang="en-US" altLang="zh-TW" sz="1600" dirty="0" smtClean="0">
              <a:solidFill>
                <a:srgbClr val="1C2B38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 Unicode MS" panose="020B0604020202020204" pitchFamily="34" charset="-120"/>
            </a:endParaRPr>
          </a:p>
          <a:p>
            <a:pPr algn="ctr"/>
            <a:r>
              <a:rPr lang="en-US" altLang="zh-TW" sz="1600" dirty="0" smtClean="0">
                <a:solidFill>
                  <a:srgbClr val="1C2B3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 Unicode MS" panose="020B0604020202020204" pitchFamily="34" charset="-120"/>
              </a:rPr>
              <a:t>(2021/12/31)</a:t>
            </a:r>
          </a:p>
        </p:txBody>
      </p:sp>
    </p:spTree>
    <p:extLst>
      <p:ext uri="{BB962C8B-B14F-4D97-AF65-F5344CB8AC3E}">
        <p14:creationId xmlns:p14="http://schemas.microsoft.com/office/powerpoint/2010/main" val="349570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4997</TotalTime>
  <Words>686</Words>
  <Application>Microsoft Office PowerPoint</Application>
  <PresentationFormat>如螢幕大小 (16:9)</PresentationFormat>
  <Paragraphs>192</Paragraphs>
  <Slides>11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11</vt:i4>
      </vt:variant>
    </vt:vector>
  </HeadingPairs>
  <TitlesOfParts>
    <vt:vector size="13" baseType="lpstr">
      <vt:lpstr>自定义设计方案</vt:lpstr>
      <vt:lpstr>Office Theme</vt:lpstr>
      <vt:lpstr>PowerPoint 簡報</vt:lpstr>
      <vt:lpstr>PowerPoint 簡報</vt:lpstr>
      <vt:lpstr>研替 V.S. 預聘</vt:lpstr>
      <vt:lpstr>職務介紹-研替&amp;預聘</vt:lpstr>
      <vt:lpstr>職務介紹-研替&amp;預聘</vt:lpstr>
      <vt:lpstr>職務介紹-研替&amp;預聘</vt:lpstr>
      <vt:lpstr>研替預聘薪資與福利</vt:lpstr>
      <vt:lpstr>研發替代役流程</vt:lpstr>
      <vt:lpstr>預聘專案徵選流程</vt:lpstr>
      <vt:lpstr>聯絡資訊</vt:lpstr>
      <vt:lpstr>PowerPoint 簡報</vt:lpstr>
    </vt:vector>
  </TitlesOfParts>
  <Company>http://www.ypppt.com/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>http://www.ypppt.com/</dc:description>
  <cp:lastModifiedBy>ConnieHsu</cp:lastModifiedBy>
  <cp:revision>469</cp:revision>
  <dcterms:modified xsi:type="dcterms:W3CDTF">2021-03-10T08:58:30Z</dcterms:modified>
</cp:coreProperties>
</file>