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1258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CE9E-3D8D-45B9-AD8F-550E1A3FD423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84C4-E9A3-444E-A251-B1A06120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3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8F0E9-B259-72FC-8142-CC7C52C0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17B6DE-190C-F55E-6FF5-B612260A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6691BC-B3EF-C5B2-0A13-EDFAF8F2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523F43-D861-3735-EE8D-D3342B08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B6E273-EB42-15AF-5B84-D950D44C5C3D}"/>
              </a:ext>
            </a:extLst>
          </p:cNvPr>
          <p:cNvSpPr/>
          <p:nvPr userDrawn="1"/>
        </p:nvSpPr>
        <p:spPr>
          <a:xfrm>
            <a:off x="753535" y="3843868"/>
            <a:ext cx="4487333" cy="57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86982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191409D-204D-F94E-A110-CF4351262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AC1A32-49BE-564D-9037-3D349F1EA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7934"/>
            <a:ext cx="12192000" cy="1176866"/>
          </a:xfrm>
        </p:spPr>
        <p:txBody>
          <a:bodyPr anchor="ctr"/>
          <a:lstStyle>
            <a:lvl1pPr algn="ctr">
              <a:defRPr sz="4000" u="sng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A5E7A6-4F28-024B-BF79-0E441FEE1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733" y="1840971"/>
            <a:ext cx="9144000" cy="1655762"/>
          </a:xfrm>
          <a:prstGeom prst="rect">
            <a:avLst/>
          </a:prstGeom>
        </p:spPr>
        <p:txBody>
          <a:bodyPr/>
          <a:lstStyle>
            <a:lvl1pPr marL="342904" indent="-342904" algn="l">
              <a:buFont typeface="Wingdings" panose="05000000000000000000" pitchFamily="2" charset="2"/>
              <a:buChar char="l"/>
              <a:defRPr sz="32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29AB71-EF41-3847-BF89-16575F49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4050E-229C-584B-935B-453D7B90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F4BF8E-0F47-5641-8E0E-1599DC9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812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411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40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49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316649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E537D36-AFF1-B03B-4801-814AB752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A43313-1E8F-56F9-656D-22A9201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EC30DB-4EC3-8443-6FB0-76A1F39C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FD550D-14F8-37B9-9851-6040CE2C58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24783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F54F-7A60-40D6-AB53-E8B9A348D33D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851E-2532-4EAC-8919-F43F53E8A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506C67F-8160-C780-A441-F676C6328EC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675580A-EA4A-CB47-B835-E9252DEE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0126"/>
            <a:ext cx="5012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08440D-1102-7847-9050-0561B1109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CE39-CECD-454A-9C59-5F1CEF4EE965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BCEE56-37FC-A949-BBDA-098D17752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AC7594-957D-0F43-8B8B-B72EC50FF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標題版面配置區 1">
            <a:extLst>
              <a:ext uri="{FF2B5EF4-FFF2-40B4-BE49-F238E27FC236}">
                <a16:creationId xmlns:a16="http://schemas.microsoft.com/office/drawing/2014/main" id="{42615102-E761-9A34-DC03-3FB42BD63740}"/>
              </a:ext>
            </a:extLst>
          </p:cNvPr>
          <p:cNvSpPr txBox="1">
            <a:spLocks/>
          </p:cNvSpPr>
          <p:nvPr userDrawn="1"/>
        </p:nvSpPr>
        <p:spPr>
          <a:xfrm>
            <a:off x="838199" y="3895726"/>
            <a:ext cx="5012267" cy="44767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sz="2800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09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5" r:id="rId3"/>
    <p:sldLayoutId id="2147483658" r:id="rId4"/>
    <p:sldLayoutId id="2147483659" r:id="rId5"/>
    <p:sldLayoutId id="2147483656" r:id="rId6"/>
    <p:sldLayoutId id="2147483660" r:id="rId7"/>
    <p:sldLayoutId id="2147483661" r:id="rId8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04ad.pse.is/8ucws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04ad.pse.is/8ucxcd" TargetMode="External"/><Relationship Id="rId4" Type="http://schemas.openxmlformats.org/officeDocument/2006/relationships/hyperlink" Target="https://104ad.pse.is/8u6pv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04ad.pse.is/8ucws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04ad.pse.is/8ucxcd" TargetMode="External"/><Relationship Id="rId4" Type="http://schemas.openxmlformats.org/officeDocument/2006/relationships/hyperlink" Target="https://104ad.pse.is/8u6p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944E8F-AB06-D17C-D4E9-3F1F1DCE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40569"/>
            <a:ext cx="12192000" cy="1176866"/>
          </a:xfrm>
        </p:spPr>
        <p:txBody>
          <a:bodyPr/>
          <a:lstStyle/>
          <a:p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台灣應用材料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CE/CST</a:t>
            </a: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校園宣傳資訊</a:t>
            </a:r>
          </a:p>
        </p:txBody>
      </p:sp>
    </p:spTree>
    <p:extLst>
      <p:ext uri="{BB962C8B-B14F-4D97-AF65-F5344CB8AC3E}">
        <p14:creationId xmlns:p14="http://schemas.microsoft.com/office/powerpoint/2010/main" val="287385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EE8DF7A-C864-C7B9-1FBA-42258E4D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948" y="917433"/>
            <a:ext cx="4791456" cy="1176866"/>
          </a:xfrm>
        </p:spPr>
        <p:txBody>
          <a:bodyPr/>
          <a:lstStyle/>
          <a:p>
            <a:r>
              <a:rPr lang="en-US" altLang="zh-TW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EDM</a:t>
            </a:r>
            <a:r>
              <a:rPr lang="zh-TW" altLang="en-US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CEDB90-FFCF-66AD-6416-A7B70D6B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040" y="2029013"/>
            <a:ext cx="4081272" cy="40812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2EC7F4C-D89A-AE47-6531-6D39353E5809}"/>
              </a:ext>
            </a:extLst>
          </p:cNvPr>
          <p:cNvSpPr txBox="1"/>
          <p:nvPr/>
        </p:nvSpPr>
        <p:spPr>
          <a:xfrm>
            <a:off x="7153660" y="684107"/>
            <a:ext cx="3903633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文案：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【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應用材料公司</a:t>
            </a:r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材料工程解決方案的領導者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大量招募中，歡迎理工人才應徵！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客戶技術支援工程師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550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大型機械維修經驗尤佳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4/18(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https://104ad.pse.is/8ucwsq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【 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5/9(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https://104ad.pse.is/8u6pv8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客戶支援助理工程師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400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4/25(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工作地點：林口、台中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https://104ad.pse.is/8ucxcd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＃保障年薪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個月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＃豐厚績效獎金及股票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＃年度旅遊津貼高達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＃到職即享每年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天特別休假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＃重金培訓，強化專業素養</a:t>
            </a: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11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56FA-2E9D-2F05-14AB-6FBFE79A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78A86B8-EC53-9747-A219-E22A9ADCD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19" y="1171448"/>
            <a:ext cx="5434584" cy="1176866"/>
          </a:xfrm>
        </p:spPr>
        <p:txBody>
          <a:bodyPr/>
          <a:lstStyle/>
          <a:p>
            <a:r>
              <a:rPr lang="en-US" altLang="zh-TW" sz="6601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FB/LINE</a:t>
            </a:r>
            <a:r>
              <a:rPr lang="zh-TW" altLang="en-US" sz="6601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6A60F7-B183-754E-CC87-44854C78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74" y="2391724"/>
            <a:ext cx="3776473" cy="377647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3F06404-FE87-3497-F262-E7791CE286BE}"/>
              </a:ext>
            </a:extLst>
          </p:cNvPr>
          <p:cNvSpPr txBox="1"/>
          <p:nvPr/>
        </p:nvSpPr>
        <p:spPr>
          <a:xfrm>
            <a:off x="6678172" y="894419"/>
            <a:ext cx="377539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文案：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【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應用材料公司</a:t>
            </a:r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材料工程解決方案的領導者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大量招募中，歡迎理工人才應徵！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客戶技術支援工程師</a:t>
            </a: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550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大型機械維修經驗尤佳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4/18(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https://104ad.pse.is/8ucwsq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【 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5/9(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https://104ad.pse.is/8u6pv8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客戶支援助理工程師</a:t>
            </a: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400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4/25(</a:t>
            </a:r>
            <a:r>
              <a:rPr lang="zh-TW" altLang="en-US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工作地點：林口、台中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https://104ad.pse.is/8ucxcd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＃保障年薪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個月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＃豐厚績效獎金及股票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＃年度旅遊津貼高達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＃到職即享每年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天特別休假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＃重金培訓，強化專業素養</a:t>
            </a: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3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1357</TotalTime>
  <Words>347</Words>
  <Application>Microsoft Office PowerPoint</Application>
  <PresentationFormat>寬螢幕</PresentationFormat>
  <Paragraphs>52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Microsoft YaHei UI</vt:lpstr>
      <vt:lpstr>Microsoft JhengHei</vt:lpstr>
      <vt:lpstr>PMingLiU</vt:lpstr>
      <vt:lpstr>Aptos</vt:lpstr>
      <vt:lpstr>Arial</vt:lpstr>
      <vt:lpstr>Calibri</vt:lpstr>
      <vt:lpstr>Poiret One</vt:lpstr>
      <vt:lpstr>Wingdings</vt:lpstr>
      <vt:lpstr>Office 佈景主題</vt:lpstr>
      <vt:lpstr>台灣應用材料 CE/CST面談會 校園宣傳資訊</vt:lpstr>
      <vt:lpstr>EDM適用</vt:lpstr>
      <vt:lpstr>FB/LINE適用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Pinky Chuang 莊佳桂</dc:creator>
  <cp:lastModifiedBy>Vien Chen 陳姿岑</cp:lastModifiedBy>
  <cp:revision>19</cp:revision>
  <dcterms:created xsi:type="dcterms:W3CDTF">2020-10-07T07:15:54Z</dcterms:created>
  <dcterms:modified xsi:type="dcterms:W3CDTF">2026-04-06T17:13:42Z</dcterms:modified>
</cp:coreProperties>
</file>