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9" d="100"/>
          <a:sy n="69" d="100"/>
        </p:scale>
        <p:origin x="564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722837-AA68-4BBD-802B-71727D49FA44}" type="datetimeFigureOut">
              <a:rPr lang="zh-TW" altLang="en-US" smtClean="0"/>
              <a:t>2018/10/26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6AF114-F7C9-42C4-8182-87ABA458843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659808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722837-AA68-4BBD-802B-71727D49FA44}" type="datetimeFigureOut">
              <a:rPr lang="zh-TW" altLang="en-US" smtClean="0"/>
              <a:t>2018/10/26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6AF114-F7C9-42C4-8182-87ABA458843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577199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722837-AA68-4BBD-802B-71727D49FA44}" type="datetimeFigureOut">
              <a:rPr lang="zh-TW" altLang="en-US" smtClean="0"/>
              <a:t>2018/10/26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6AF114-F7C9-42C4-8182-87ABA458843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0745415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722837-AA68-4BBD-802B-71727D49FA44}" type="datetimeFigureOut">
              <a:rPr lang="zh-TW" altLang="en-US" smtClean="0"/>
              <a:t>2018/10/26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6AF114-F7C9-42C4-8182-87ABA458843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9842485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722837-AA68-4BBD-802B-71727D49FA44}" type="datetimeFigureOut">
              <a:rPr lang="zh-TW" altLang="en-US" smtClean="0"/>
              <a:t>2018/10/26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6AF114-F7C9-42C4-8182-87ABA458843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046299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722837-AA68-4BBD-802B-71727D49FA44}" type="datetimeFigureOut">
              <a:rPr lang="zh-TW" altLang="en-US" smtClean="0"/>
              <a:t>2018/10/26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6AF114-F7C9-42C4-8182-87ABA458843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2324786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722837-AA68-4BBD-802B-71727D49FA44}" type="datetimeFigureOut">
              <a:rPr lang="zh-TW" altLang="en-US" smtClean="0"/>
              <a:t>2018/10/26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6AF114-F7C9-42C4-8182-87ABA458843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2827595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722837-AA68-4BBD-802B-71727D49FA44}" type="datetimeFigureOut">
              <a:rPr lang="zh-TW" altLang="en-US" smtClean="0"/>
              <a:t>2018/10/26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6AF114-F7C9-42C4-8182-87ABA458843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2394819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722837-AA68-4BBD-802B-71727D49FA44}" type="datetimeFigureOut">
              <a:rPr lang="zh-TW" altLang="en-US" smtClean="0"/>
              <a:t>2018/10/26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6AF114-F7C9-42C4-8182-87ABA458843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6546618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722837-AA68-4BBD-802B-71727D49FA44}" type="datetimeFigureOut">
              <a:rPr lang="zh-TW" altLang="en-US" smtClean="0"/>
              <a:t>2018/10/26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6AF114-F7C9-42C4-8182-87ABA458843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37157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722837-AA68-4BBD-802B-71727D49FA44}" type="datetimeFigureOut">
              <a:rPr lang="zh-TW" altLang="en-US" smtClean="0"/>
              <a:t>2018/10/26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6AF114-F7C9-42C4-8182-87ABA458843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9661385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722837-AA68-4BBD-802B-71727D49FA44}" type="datetimeFigureOut">
              <a:rPr lang="zh-TW" altLang="en-US" smtClean="0"/>
              <a:t>2018/10/26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6AF114-F7C9-42C4-8182-87ABA458843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7855178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9072" y="61442"/>
            <a:ext cx="9173855" cy="6735115"/>
          </a:xfrm>
          <a:prstGeom prst="rect">
            <a:avLst/>
          </a:prstGeom>
        </p:spPr>
      </p:pic>
      <p:sp>
        <p:nvSpPr>
          <p:cNvPr id="5" name="圓角矩形圖說文字 4"/>
          <p:cNvSpPr/>
          <p:nvPr/>
        </p:nvSpPr>
        <p:spPr>
          <a:xfrm>
            <a:off x="1265382" y="3297382"/>
            <a:ext cx="1782618" cy="563563"/>
          </a:xfrm>
          <a:prstGeom prst="wedgeRoundRectCallout">
            <a:avLst>
              <a:gd name="adj1" fmla="val 56743"/>
              <a:gd name="adj2" fmla="val 80921"/>
              <a:gd name="adj3" fmla="val 16667"/>
            </a:avLst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600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點選在校學生</a:t>
            </a:r>
            <a:r>
              <a:rPr lang="en-US" altLang="zh-TW" sz="1600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/>
            </a:r>
            <a:br>
              <a:rPr lang="en-US" altLang="zh-TW" sz="1600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</a:br>
            <a:r>
              <a:rPr lang="en-US" altLang="zh-TW" sz="1600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-</a:t>
            </a:r>
            <a:r>
              <a:rPr lang="zh-TW" altLang="en-US" sz="1600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學生資訊系統</a:t>
            </a:r>
            <a:endParaRPr lang="zh-TW" altLang="en-US" sz="1600" dirty="0">
              <a:solidFill>
                <a:schemeClr val="accent5">
                  <a:lumMod val="75000"/>
                </a:schemeClr>
              </a:solidFill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1482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4" name="內容版面配置區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2900" y="365125"/>
            <a:ext cx="9347535" cy="6513668"/>
          </a:xfrm>
        </p:spPr>
      </p:pic>
    </p:spTree>
    <p:extLst>
      <p:ext uri="{BB962C8B-B14F-4D97-AF65-F5344CB8AC3E}">
        <p14:creationId xmlns:p14="http://schemas.microsoft.com/office/powerpoint/2010/main" val="2043204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4" name="內容版面配置區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608" y="161924"/>
            <a:ext cx="9805009" cy="6630807"/>
          </a:xfrm>
        </p:spPr>
      </p:pic>
      <p:sp>
        <p:nvSpPr>
          <p:cNvPr id="5" name="圓角矩形圖說文字 4"/>
          <p:cNvSpPr/>
          <p:nvPr/>
        </p:nvSpPr>
        <p:spPr>
          <a:xfrm>
            <a:off x="4738252" y="365125"/>
            <a:ext cx="2124366" cy="383020"/>
          </a:xfrm>
          <a:prstGeom prst="wedgeRoundRectCallout">
            <a:avLst>
              <a:gd name="adj1" fmla="val -43211"/>
              <a:gd name="adj2" fmla="val 75498"/>
              <a:gd name="adj3" fmla="val 16667"/>
            </a:avLst>
          </a:prstGeom>
          <a:solidFill>
            <a:schemeClr val="accent2">
              <a:lumMod val="40000"/>
              <a:lumOff val="6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 smtClean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點選 課表</a:t>
            </a:r>
            <a:r>
              <a:rPr lang="en-US" altLang="zh-TW" dirty="0" smtClean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/</a:t>
            </a:r>
            <a:r>
              <a:rPr lang="zh-TW" altLang="en-US" dirty="0" smtClean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考試</a:t>
            </a:r>
            <a:endParaRPr lang="zh-TW" altLang="en-US" dirty="0">
              <a:solidFill>
                <a:srgbClr val="FF0000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6" name="圓角矩形圖說文字 5"/>
          <p:cNvSpPr/>
          <p:nvPr/>
        </p:nvSpPr>
        <p:spPr>
          <a:xfrm>
            <a:off x="8097980" y="3094307"/>
            <a:ext cx="2228275" cy="383020"/>
          </a:xfrm>
          <a:prstGeom prst="wedgeRoundRectCallout">
            <a:avLst>
              <a:gd name="adj1" fmla="val -43211"/>
              <a:gd name="adj2" fmla="val 75498"/>
              <a:gd name="adj3" fmla="val 16667"/>
            </a:avLst>
          </a:prstGeom>
          <a:solidFill>
            <a:schemeClr val="accent2">
              <a:lumMod val="40000"/>
              <a:lumOff val="6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 smtClean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點選 學位考試申請</a:t>
            </a:r>
            <a:endParaRPr lang="zh-TW" altLang="en-US" dirty="0">
              <a:solidFill>
                <a:srgbClr val="FF0000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727791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4" name="內容版面配置區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363" y="172314"/>
            <a:ext cx="10890920" cy="6496339"/>
          </a:xfrm>
        </p:spPr>
      </p:pic>
      <p:sp>
        <p:nvSpPr>
          <p:cNvPr id="3" name="圓角矩形圖說文字 2"/>
          <p:cNvSpPr/>
          <p:nvPr/>
        </p:nvSpPr>
        <p:spPr>
          <a:xfrm>
            <a:off x="5837383" y="4922981"/>
            <a:ext cx="2743200" cy="581891"/>
          </a:xfrm>
          <a:prstGeom prst="wedgeRoundRectCallout">
            <a:avLst>
              <a:gd name="adj1" fmla="val -48105"/>
              <a:gd name="adj2" fmla="val 93688"/>
              <a:gd name="adj3" fmla="val 16667"/>
            </a:avLst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600" dirty="0" smtClean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中英文題目皆完成輸入，</a:t>
            </a:r>
            <a:r>
              <a:rPr lang="en-US" altLang="zh-TW" sz="1600" dirty="0" smtClean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/>
            </a:r>
            <a:br>
              <a:rPr lang="en-US" altLang="zh-TW" sz="1600" dirty="0" smtClean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</a:br>
            <a:r>
              <a:rPr lang="zh-TW" altLang="en-US" sz="1600" dirty="0" smtClean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確認無誤後點選送出</a:t>
            </a:r>
            <a:endParaRPr lang="zh-TW" altLang="en-US" sz="1600" dirty="0">
              <a:solidFill>
                <a:schemeClr val="tx1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289040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19</Words>
  <Application>Microsoft Office PowerPoint</Application>
  <PresentationFormat>寬螢幕</PresentationFormat>
  <Paragraphs>4</Paragraphs>
  <Slides>4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6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4</vt:i4>
      </vt:variant>
    </vt:vector>
  </HeadingPairs>
  <TitlesOfParts>
    <vt:vector size="11" baseType="lpstr">
      <vt:lpstr>新細明體</vt:lpstr>
      <vt:lpstr>標楷體</vt:lpstr>
      <vt:lpstr>Arial</vt:lpstr>
      <vt:lpstr>Calibri</vt:lpstr>
      <vt:lpstr>Calibri Light</vt:lpstr>
      <vt:lpstr>Times New Roman</vt:lpstr>
      <vt:lpstr>Office 佈景主題</vt:lpstr>
      <vt:lpstr>PowerPoint 簡報</vt:lpstr>
      <vt:lpstr>PowerPoint 簡報</vt:lpstr>
      <vt:lpstr>PowerPoint 簡報</vt:lpstr>
      <vt:lpstr>PowerPoint 簡報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Windows 使用者</dc:creator>
  <cp:lastModifiedBy>Windows 使用者</cp:lastModifiedBy>
  <cp:revision>3</cp:revision>
  <dcterms:created xsi:type="dcterms:W3CDTF">2018-10-26T11:15:04Z</dcterms:created>
  <dcterms:modified xsi:type="dcterms:W3CDTF">2018-10-26T11:27:29Z</dcterms:modified>
</cp:coreProperties>
</file>