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" d="100"/>
          <a:sy n="14" d="100"/>
        </p:scale>
        <p:origin x="2244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4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8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6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8ABF-2E20-4FCF-8252-6BC40D06974B}" type="datetimeFigureOut">
              <a:rPr lang="zh-TW" altLang="en-US" smtClean="0"/>
              <a:t>2022/5/4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90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2.thu.edu.tw/231844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7532469" y="1421287"/>
            <a:ext cx="5186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</a:p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790470" y="3402395"/>
            <a:ext cx="9802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指導教師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學生姓名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306137" y="97848"/>
            <a:ext cx="11612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東海大學資訊工程學系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955204" y="28789376"/>
            <a:ext cx="5166799" cy="1043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&lt;&lt;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編號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&gt;&gt;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</a:p>
        </p:txBody>
      </p:sp>
      <p:pic>
        <p:nvPicPr>
          <p:cNvPr id="11" name="圖片 10" descr="thu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9534" y="304703"/>
            <a:ext cx="2982924" cy="3539715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/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28" y="217606"/>
            <a:ext cx="3459492" cy="3539715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62240" y="5030714"/>
            <a:ext cx="209597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必要項目：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東海大學資訊工程學系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題目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中、英文題目皆要放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指導教師姓名及組員姓名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小組序號，統一放右下角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阿拉伯數字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系徽及校徽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12551" y="11201579"/>
            <a:ext cx="2105914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格式要求：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檔案格式：統一提供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pptx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版面大小：以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直版設計並存檔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邊界：預設的正常邊界，不調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底色：原始白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勿加色、圖或浮水印等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字型：無規定，但請以原有字型（勿使用自行加裝之特殊字型）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圖片或照片：清晰度需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足夠</a:t>
            </a:r>
            <a:endParaRPr lang="zh-TW" altLang="en-US" sz="7946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5769" y="19094458"/>
            <a:ext cx="21131463" cy="29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圖片解析度一定要足夠，模糊的放大只會更模糊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使用顏色不宜過多，避免深色設計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5769" y="22755302"/>
            <a:ext cx="211314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繳交方式：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檔名：小組序號＿海報，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　小組序號＿影片，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影片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 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4"/>
              </a:rPr>
              <a:t>://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4"/>
              </a:rPr>
              <a:t>form2.thu.edu.tw/2318445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填寫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小組資料並上傳檔案，可分次繳交。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6/1(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下午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收件截止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1777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217</Words>
  <Application>Microsoft Office PowerPoint</Application>
  <PresentationFormat>自訂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CS.THU</dc:creator>
  <cp:lastModifiedBy>葉錦菁</cp:lastModifiedBy>
  <cp:revision>28</cp:revision>
  <dcterms:created xsi:type="dcterms:W3CDTF">2019-11-14T07:55:00Z</dcterms:created>
  <dcterms:modified xsi:type="dcterms:W3CDTF">2022-05-04T10:26:08Z</dcterms:modified>
</cp:coreProperties>
</file>