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</p:sldIdLst>
  <p:sldSz cx="21383625" cy="30275213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8" d="100"/>
          <a:sy n="18" d="100"/>
        </p:scale>
        <p:origin x="289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3772" y="4954765"/>
            <a:ext cx="18176081" cy="10540259"/>
          </a:xfrm>
        </p:spPr>
        <p:txBody>
          <a:bodyPr anchor="b"/>
          <a:lstStyle>
            <a:lvl1pPr algn="ctr">
              <a:defRPr sz="14031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2953" y="15901497"/>
            <a:ext cx="16037719" cy="7309499"/>
          </a:xfrm>
        </p:spPr>
        <p:txBody>
          <a:bodyPr/>
          <a:lstStyle>
            <a:lvl1pPr marL="0" indent="0" algn="ctr">
              <a:buNone/>
              <a:defRPr sz="5612"/>
            </a:lvl1pPr>
            <a:lvl2pPr marL="1069162" indent="0" algn="ctr">
              <a:buNone/>
              <a:defRPr sz="4677"/>
            </a:lvl2pPr>
            <a:lvl3pPr marL="2138324" indent="0" algn="ctr">
              <a:buNone/>
              <a:defRPr sz="4209"/>
            </a:lvl3pPr>
            <a:lvl4pPr marL="3207487" indent="0" algn="ctr">
              <a:buNone/>
              <a:defRPr sz="3742"/>
            </a:lvl4pPr>
            <a:lvl5pPr marL="4276649" indent="0" algn="ctr">
              <a:buNone/>
              <a:defRPr sz="3742"/>
            </a:lvl5pPr>
            <a:lvl6pPr marL="5345811" indent="0" algn="ctr">
              <a:buNone/>
              <a:defRPr sz="3742"/>
            </a:lvl6pPr>
            <a:lvl7pPr marL="6414973" indent="0" algn="ctr">
              <a:buNone/>
              <a:defRPr sz="3742"/>
            </a:lvl7pPr>
            <a:lvl8pPr marL="7484135" indent="0" algn="ctr">
              <a:buNone/>
              <a:defRPr sz="3742"/>
            </a:lvl8pPr>
            <a:lvl9pPr marL="8553298" indent="0" algn="ctr">
              <a:buNone/>
              <a:defRPr sz="3742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48ABF-2E20-4FCF-8252-6BC40D06974B}" type="datetimeFigureOut">
              <a:rPr lang="zh-TW" altLang="en-US" smtClean="0"/>
              <a:t>2022/11/21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75F52-0384-4FFF-A0C3-5D9DC98AEC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3245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48ABF-2E20-4FCF-8252-6BC40D06974B}" type="datetimeFigureOut">
              <a:rPr lang="zh-TW" altLang="en-US" smtClean="0"/>
              <a:t>2022/11/21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75F52-0384-4FFF-A0C3-5D9DC98AEC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13733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02658" y="1611875"/>
            <a:ext cx="4610844" cy="25656844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70125" y="1611875"/>
            <a:ext cx="13565237" cy="25656844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48ABF-2E20-4FCF-8252-6BC40D06974B}" type="datetimeFigureOut">
              <a:rPr lang="zh-TW" altLang="en-US" smtClean="0"/>
              <a:t>2022/11/21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75F52-0384-4FFF-A0C3-5D9DC98AEC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13429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48ABF-2E20-4FCF-8252-6BC40D06974B}" type="datetimeFigureOut">
              <a:rPr lang="zh-TW" altLang="en-US" smtClean="0"/>
              <a:t>2022/11/21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75F52-0384-4FFF-A0C3-5D9DC98AEC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25042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88" y="7547788"/>
            <a:ext cx="18443377" cy="12593645"/>
          </a:xfrm>
        </p:spPr>
        <p:txBody>
          <a:bodyPr anchor="b"/>
          <a:lstStyle>
            <a:lvl1pPr>
              <a:defRPr sz="14031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8988" y="20260574"/>
            <a:ext cx="18443377" cy="6622701"/>
          </a:xfrm>
        </p:spPr>
        <p:txBody>
          <a:bodyPr/>
          <a:lstStyle>
            <a:lvl1pPr marL="0" indent="0">
              <a:buNone/>
              <a:defRPr sz="5612">
                <a:solidFill>
                  <a:schemeClr val="tx1"/>
                </a:solidFill>
              </a:defRPr>
            </a:lvl1pPr>
            <a:lvl2pPr marL="1069162" indent="0">
              <a:buNone/>
              <a:defRPr sz="4677">
                <a:solidFill>
                  <a:schemeClr val="tx1">
                    <a:tint val="75000"/>
                  </a:schemeClr>
                </a:solidFill>
              </a:defRPr>
            </a:lvl2pPr>
            <a:lvl3pPr marL="2138324" indent="0">
              <a:buNone/>
              <a:defRPr sz="4209">
                <a:solidFill>
                  <a:schemeClr val="tx1">
                    <a:tint val="75000"/>
                  </a:schemeClr>
                </a:solidFill>
              </a:defRPr>
            </a:lvl3pPr>
            <a:lvl4pPr marL="3207487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4pPr>
            <a:lvl5pPr marL="4276649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5pPr>
            <a:lvl6pPr marL="5345811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6pPr>
            <a:lvl7pPr marL="6414973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7pPr>
            <a:lvl8pPr marL="7484135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8pPr>
            <a:lvl9pPr marL="8553298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48ABF-2E20-4FCF-8252-6BC40D06974B}" type="datetimeFigureOut">
              <a:rPr lang="zh-TW" altLang="en-US" smtClean="0"/>
              <a:t>2022/11/21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75F52-0384-4FFF-A0C3-5D9DC98AEC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175235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0124" y="8059374"/>
            <a:ext cx="9088041" cy="1920934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25460" y="8059374"/>
            <a:ext cx="9088041" cy="1920934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48ABF-2E20-4FCF-8252-6BC40D06974B}" type="datetimeFigureOut">
              <a:rPr lang="zh-TW" altLang="en-US" smtClean="0"/>
              <a:t>2022/11/21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75F52-0384-4FFF-A0C3-5D9DC98AEC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3057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1611882"/>
            <a:ext cx="18443377" cy="5851808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2912" y="7421634"/>
            <a:ext cx="9046274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2912" y="11058863"/>
            <a:ext cx="9046274" cy="16265921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25461" y="7421634"/>
            <a:ext cx="9090826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25461" y="11058863"/>
            <a:ext cx="9090826" cy="16265921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48ABF-2E20-4FCF-8252-6BC40D06974B}" type="datetimeFigureOut">
              <a:rPr lang="zh-TW" altLang="en-US" smtClean="0"/>
              <a:t>2022/11/21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75F52-0384-4FFF-A0C3-5D9DC98AEC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502908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48ABF-2E20-4FCF-8252-6BC40D06974B}" type="datetimeFigureOut">
              <a:rPr lang="zh-TW" altLang="en-US" smtClean="0"/>
              <a:t>2022/11/21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75F52-0384-4FFF-A0C3-5D9DC98AEC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66870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48ABF-2E20-4FCF-8252-6BC40D06974B}" type="datetimeFigureOut">
              <a:rPr lang="zh-TW" altLang="en-US" smtClean="0"/>
              <a:t>2022/11/21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75F52-0384-4FFF-A0C3-5D9DC98AEC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520635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0826" y="4359077"/>
            <a:ext cx="10825460" cy="21515024"/>
          </a:xfrm>
        </p:spPr>
        <p:txBody>
          <a:bodyPr/>
          <a:lstStyle>
            <a:lvl1pPr>
              <a:defRPr sz="7483"/>
            </a:lvl1pPr>
            <a:lvl2pPr>
              <a:defRPr sz="6548"/>
            </a:lvl2pPr>
            <a:lvl3pPr>
              <a:defRPr sz="5612"/>
            </a:lvl3pPr>
            <a:lvl4pPr>
              <a:defRPr sz="4677"/>
            </a:lvl4pPr>
            <a:lvl5pPr>
              <a:defRPr sz="4677"/>
            </a:lvl5pPr>
            <a:lvl6pPr>
              <a:defRPr sz="4677"/>
            </a:lvl6pPr>
            <a:lvl7pPr>
              <a:defRPr sz="4677"/>
            </a:lvl7pPr>
            <a:lvl8pPr>
              <a:defRPr sz="4677"/>
            </a:lvl8pPr>
            <a:lvl9pPr>
              <a:defRPr sz="4677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48ABF-2E20-4FCF-8252-6BC40D06974B}" type="datetimeFigureOut">
              <a:rPr lang="zh-TW" altLang="en-US" smtClean="0"/>
              <a:t>2022/11/21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75F52-0384-4FFF-A0C3-5D9DC98AEC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401055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090826" y="4359077"/>
            <a:ext cx="10825460" cy="21515024"/>
          </a:xfrm>
        </p:spPr>
        <p:txBody>
          <a:bodyPr anchor="t"/>
          <a:lstStyle>
            <a:lvl1pPr marL="0" indent="0">
              <a:buNone/>
              <a:defRPr sz="7483"/>
            </a:lvl1pPr>
            <a:lvl2pPr marL="1069162" indent="0">
              <a:buNone/>
              <a:defRPr sz="6548"/>
            </a:lvl2pPr>
            <a:lvl3pPr marL="2138324" indent="0">
              <a:buNone/>
              <a:defRPr sz="5612"/>
            </a:lvl3pPr>
            <a:lvl4pPr marL="3207487" indent="0">
              <a:buNone/>
              <a:defRPr sz="4677"/>
            </a:lvl4pPr>
            <a:lvl5pPr marL="4276649" indent="0">
              <a:buNone/>
              <a:defRPr sz="4677"/>
            </a:lvl5pPr>
            <a:lvl6pPr marL="5345811" indent="0">
              <a:buNone/>
              <a:defRPr sz="4677"/>
            </a:lvl6pPr>
            <a:lvl7pPr marL="6414973" indent="0">
              <a:buNone/>
              <a:defRPr sz="4677"/>
            </a:lvl7pPr>
            <a:lvl8pPr marL="7484135" indent="0">
              <a:buNone/>
              <a:defRPr sz="4677"/>
            </a:lvl8pPr>
            <a:lvl9pPr marL="8553298" indent="0">
              <a:buNone/>
              <a:defRPr sz="4677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48ABF-2E20-4FCF-8252-6BC40D06974B}" type="datetimeFigureOut">
              <a:rPr lang="zh-TW" altLang="en-US" smtClean="0"/>
              <a:t>2022/11/21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75F52-0384-4FFF-A0C3-5D9DC98AEC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316792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70124" y="1611882"/>
            <a:ext cx="18443377" cy="585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0124" y="8059374"/>
            <a:ext cx="18443377" cy="1920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70124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648ABF-2E20-4FCF-8252-6BC40D06974B}" type="datetimeFigureOut">
              <a:rPr lang="zh-TW" altLang="en-US" smtClean="0"/>
              <a:t>2022/11/21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083326" y="28060644"/>
            <a:ext cx="7216973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102185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475F52-0384-4FFF-A0C3-5D9DC98AEC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92906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2138324" rtl="0" eaLnBrk="1" latinLnBrk="0" hangingPunct="1">
        <a:lnSpc>
          <a:spcPct val="90000"/>
        </a:lnSpc>
        <a:spcBef>
          <a:spcPct val="0"/>
        </a:spcBef>
        <a:buNone/>
        <a:defRPr sz="102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4581" indent="-534581" algn="l" defTabSz="2138324" rtl="0" eaLnBrk="1" latinLnBrk="0" hangingPunct="1">
        <a:lnSpc>
          <a:spcPct val="90000"/>
        </a:lnSpc>
        <a:spcBef>
          <a:spcPts val="2339"/>
        </a:spcBef>
        <a:buFont typeface="Arial" panose="020B0604020202020204" pitchFamily="34" charset="0"/>
        <a:buChar char="•"/>
        <a:defRPr sz="6548" kern="1200">
          <a:solidFill>
            <a:schemeClr val="tx1"/>
          </a:solidFill>
          <a:latin typeface="+mn-lt"/>
          <a:ea typeface="+mn-ea"/>
          <a:cs typeface="+mn-cs"/>
        </a:defRPr>
      </a:lvl1pPr>
      <a:lvl2pPr marL="1603743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5612" kern="1200">
          <a:solidFill>
            <a:schemeClr val="tx1"/>
          </a:solidFill>
          <a:latin typeface="+mn-lt"/>
          <a:ea typeface="+mn-ea"/>
          <a:cs typeface="+mn-cs"/>
        </a:defRPr>
      </a:lvl2pPr>
      <a:lvl3pPr marL="2672906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677" kern="1200">
          <a:solidFill>
            <a:schemeClr val="tx1"/>
          </a:solidFill>
          <a:latin typeface="+mn-lt"/>
          <a:ea typeface="+mn-ea"/>
          <a:cs typeface="+mn-cs"/>
        </a:defRPr>
      </a:lvl3pPr>
      <a:lvl4pPr marL="3742068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811230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880392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949554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8018717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9087879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2pPr>
      <a:lvl3pPr marL="2138324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3pPr>
      <a:lvl4pPr marL="3207487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276649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345811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414973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7484135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8553298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forms.gle/vXX7gbECnq5WKesv8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方塊 6"/>
          <p:cNvSpPr txBox="1"/>
          <p:nvPr/>
        </p:nvSpPr>
        <p:spPr>
          <a:xfrm>
            <a:off x="7532469" y="1421287"/>
            <a:ext cx="5186035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&lt;&lt;</a:t>
            </a:r>
            <a:r>
              <a:rPr lang="zh-TW" altLang="en-US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題目</a:t>
            </a:r>
            <a:r>
              <a:rPr lang="en-US" altLang="zh-TW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_</a:t>
            </a:r>
            <a:r>
              <a:rPr lang="zh-TW" altLang="en-US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中文</a:t>
            </a:r>
            <a:r>
              <a:rPr lang="en-US" altLang="zh-TW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&gt;&gt;</a:t>
            </a:r>
          </a:p>
          <a:p>
            <a:r>
              <a:rPr lang="en-US" altLang="zh-TW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&lt;&lt;</a:t>
            </a:r>
            <a:r>
              <a:rPr lang="zh-TW" altLang="en-US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題目</a:t>
            </a:r>
            <a:r>
              <a:rPr lang="en-US" altLang="zh-TW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_</a:t>
            </a:r>
            <a:r>
              <a:rPr lang="zh-TW" altLang="en-US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英文</a:t>
            </a:r>
            <a:r>
              <a:rPr lang="en-US" altLang="zh-TW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&gt;&gt;</a:t>
            </a:r>
            <a:endParaRPr lang="zh-TW" altLang="en-US" sz="6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8" name="文字方塊 7"/>
          <p:cNvSpPr txBox="1"/>
          <p:nvPr/>
        </p:nvSpPr>
        <p:spPr>
          <a:xfrm>
            <a:off x="5790470" y="3402395"/>
            <a:ext cx="980268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&lt;&lt;</a:t>
            </a:r>
            <a:r>
              <a:rPr lang="zh-TW" altLang="en-US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指導教師</a:t>
            </a:r>
            <a:r>
              <a:rPr lang="en-US" altLang="zh-TW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&gt;&gt;</a:t>
            </a:r>
            <a:r>
              <a:rPr lang="zh-TW" altLang="en-US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&lt;&lt;</a:t>
            </a:r>
            <a:r>
              <a:rPr lang="zh-TW" altLang="en-US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學生姓名</a:t>
            </a:r>
            <a:r>
              <a:rPr lang="en-US" altLang="zh-TW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&gt;&gt;</a:t>
            </a:r>
            <a:endParaRPr lang="zh-TW" altLang="en-US" sz="6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9" name="文字方塊 8"/>
          <p:cNvSpPr txBox="1"/>
          <p:nvPr/>
        </p:nvSpPr>
        <p:spPr>
          <a:xfrm>
            <a:off x="5306137" y="97848"/>
            <a:ext cx="1161288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8000" dirty="0">
                <a:latin typeface="標楷體" panose="03000509000000000000" pitchFamily="65" charset="-120"/>
                <a:ea typeface="標楷體" panose="03000509000000000000" pitchFamily="65" charset="-120"/>
              </a:rPr>
              <a:t>東海大學資訊工程學系</a:t>
            </a:r>
          </a:p>
        </p:txBody>
      </p:sp>
      <p:sp>
        <p:nvSpPr>
          <p:cNvPr id="10" name="文字方塊 9"/>
          <p:cNvSpPr txBox="1"/>
          <p:nvPr/>
        </p:nvSpPr>
        <p:spPr>
          <a:xfrm>
            <a:off x="15955204" y="28789376"/>
            <a:ext cx="5166799" cy="10433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60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第</a:t>
            </a:r>
            <a:r>
              <a:rPr lang="en-US" altLang="zh-TW" sz="60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&lt;&lt;</a:t>
            </a:r>
            <a:r>
              <a:rPr lang="zh-TW" altLang="en-US" sz="60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編號</a:t>
            </a:r>
            <a:r>
              <a:rPr lang="en-US" altLang="zh-TW" sz="60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&gt;&gt;</a:t>
            </a:r>
            <a:r>
              <a:rPr lang="zh-TW" altLang="en-US" sz="60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組</a:t>
            </a:r>
          </a:p>
        </p:txBody>
      </p:sp>
      <p:pic>
        <p:nvPicPr>
          <p:cNvPr id="11" name="圖片 10" descr="thuC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649534" y="304703"/>
            <a:ext cx="2982924" cy="3539715"/>
          </a:xfrm>
          <a:prstGeom prst="rect">
            <a:avLst/>
          </a:prstGeom>
          <a:ln>
            <a:noFill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/>
        </p:spPr>
      </p:pic>
      <p:pic>
        <p:nvPicPr>
          <p:cNvPr id="13" name="圖片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13228" y="217606"/>
            <a:ext cx="3459492" cy="3539715"/>
          </a:xfrm>
          <a:prstGeom prst="rect">
            <a:avLst/>
          </a:prstGeom>
        </p:spPr>
      </p:pic>
      <p:sp>
        <p:nvSpPr>
          <p:cNvPr id="2" name="文字方塊 1"/>
          <p:cNvSpPr txBox="1"/>
          <p:nvPr/>
        </p:nvSpPr>
        <p:spPr>
          <a:xfrm>
            <a:off x="162240" y="5030714"/>
            <a:ext cx="20959763" cy="57365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61448" indent="-1261448">
              <a:buFont typeface="Calibri" panose="020F0502020204030204" pitchFamily="34" charset="0"/>
              <a:buChar char="#"/>
            </a:pP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必要項目：</a:t>
            </a:r>
            <a:endParaRPr lang="en-US" altLang="zh-TW" sz="6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532056" lvl="1" indent="-1513740">
              <a:buFont typeface="+mj-lt"/>
              <a:buAutoNum type="alphaLcPeriod"/>
            </a:pP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東海大學資訊工程學系</a:t>
            </a:r>
            <a:endParaRPr lang="en-US" altLang="zh-TW" sz="6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532056" lvl="1" indent="-1513740">
              <a:buFont typeface="+mj-lt"/>
              <a:buAutoNum type="alphaLcPeriod"/>
            </a:pP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題目</a:t>
            </a:r>
            <a:r>
              <a:rPr lang="en-US" altLang="zh-TW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中、英文題目皆要放</a:t>
            </a:r>
            <a:r>
              <a:rPr lang="en-US" altLang="zh-TW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</a:p>
          <a:p>
            <a:pPr marL="3532056" lvl="1" indent="-1513740">
              <a:buFont typeface="+mj-lt"/>
              <a:buAutoNum type="alphaLcPeriod"/>
            </a:pP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指導教師姓名及組員姓名</a:t>
            </a:r>
            <a:endParaRPr lang="en-US" altLang="zh-TW" sz="6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532056" lvl="1" indent="-1513740">
              <a:buFont typeface="+mj-lt"/>
              <a:buAutoNum type="alphaLcPeriod"/>
            </a:pP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小組序號，統一放右下角</a:t>
            </a:r>
            <a:r>
              <a:rPr lang="en-US" altLang="zh-TW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”</a:t>
            </a: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第</a:t>
            </a:r>
            <a:r>
              <a:rPr lang="en-US" altLang="zh-TW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X</a:t>
            </a: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組</a:t>
            </a:r>
            <a:r>
              <a:rPr lang="en-US" altLang="zh-TW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“</a:t>
            </a: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，</a:t>
            </a:r>
            <a:r>
              <a:rPr lang="en-US" altLang="zh-TW" sz="60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X</a:t>
            </a:r>
            <a:r>
              <a:rPr lang="zh-TW" altLang="en-US" sz="60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阿拉伯數字</a:t>
            </a:r>
            <a:endParaRPr lang="en-US" altLang="zh-TW" sz="6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532056" lvl="1" indent="-1513740">
              <a:buFont typeface="+mj-lt"/>
              <a:buAutoNum type="alphaLcPeriod"/>
            </a:pP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系徽及校徽</a:t>
            </a:r>
          </a:p>
        </p:txBody>
      </p:sp>
      <p:sp>
        <p:nvSpPr>
          <p:cNvPr id="3" name="文字方塊 2"/>
          <p:cNvSpPr txBox="1"/>
          <p:nvPr/>
        </p:nvSpPr>
        <p:spPr>
          <a:xfrm>
            <a:off x="112551" y="11201579"/>
            <a:ext cx="21059143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61448" indent="-1261448">
              <a:buFont typeface="Calibri" panose="020F0502020204030204" pitchFamily="34" charset="0"/>
              <a:buChar char="#"/>
            </a:pP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格式要求：</a:t>
            </a:r>
            <a:endParaRPr lang="en-US" altLang="zh-TW" sz="6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532056" lvl="1" indent="-1513740">
              <a:buFont typeface="+mj-lt"/>
              <a:buAutoNum type="alphaLcPeriod"/>
            </a:pP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檔案格式：統一提供</a:t>
            </a:r>
            <a:r>
              <a:rPr lang="en-US" altLang="zh-TW" sz="6000" dirty="0" err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ppt</a:t>
            </a: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或</a:t>
            </a:r>
            <a:r>
              <a:rPr lang="en-US" altLang="zh-TW" sz="6000" dirty="0" err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pptx</a:t>
            </a:r>
            <a:endParaRPr lang="en-US" altLang="zh-TW" sz="6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532056" lvl="1" indent="-1513740">
              <a:buFont typeface="+mj-lt"/>
              <a:buAutoNum type="alphaLcPeriod"/>
            </a:pP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版面大小：以</a:t>
            </a:r>
            <a:r>
              <a:rPr lang="en-US" altLang="zh-TW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A1</a:t>
            </a: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直版設計並存檔</a:t>
            </a:r>
            <a:endParaRPr lang="en-US" altLang="zh-TW" sz="6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532056" lvl="1" indent="-1513740">
              <a:buFont typeface="+mj-lt"/>
              <a:buAutoNum type="alphaLcPeriod"/>
            </a:pP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邊界：預設的正常邊界，不調</a:t>
            </a:r>
            <a:endParaRPr lang="en-US" altLang="zh-TW" sz="6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532056" lvl="1" indent="-1513740">
              <a:buFont typeface="+mj-lt"/>
              <a:buAutoNum type="alphaLcPeriod"/>
            </a:pP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底色：原始白</a:t>
            </a:r>
            <a:r>
              <a:rPr lang="en-US" altLang="zh-TW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勿加色、圖或浮水印等</a:t>
            </a:r>
            <a:r>
              <a:rPr lang="en-US" altLang="zh-TW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</a:p>
          <a:p>
            <a:pPr marL="3532056" lvl="1" indent="-1513740">
              <a:buFont typeface="+mj-lt"/>
              <a:buAutoNum type="alphaLcPeriod"/>
            </a:pP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字型：無規定，但請以原有字型（勿使用自行加裝之特殊字型）</a:t>
            </a:r>
            <a:endParaRPr lang="en-US" altLang="zh-TW" sz="6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532056" lvl="1" indent="-1513740">
              <a:buFont typeface="+mj-lt"/>
              <a:buAutoNum type="alphaLcPeriod"/>
            </a:pP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圖片或照片：清晰度需</a:t>
            </a:r>
            <a:r>
              <a:rPr lang="zh-TW" altLang="en-US" sz="60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足夠</a:t>
            </a:r>
            <a:endParaRPr lang="zh-TW" altLang="en-US" sz="7946" dirty="0"/>
          </a:p>
        </p:txBody>
      </p:sp>
      <p:sp>
        <p:nvSpPr>
          <p:cNvPr id="4" name="文字方塊 3"/>
          <p:cNvSpPr txBox="1"/>
          <p:nvPr/>
        </p:nvSpPr>
        <p:spPr>
          <a:xfrm>
            <a:off x="175769" y="19094458"/>
            <a:ext cx="21131463" cy="29144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61448" indent="-1261448">
              <a:buFont typeface="Calibri" panose="020F0502020204030204" pitchFamily="34" charset="0"/>
              <a:buChar char="#"/>
            </a:pP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建議：</a:t>
            </a:r>
            <a:endParaRPr lang="en-US" altLang="zh-TW" sz="6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532056" lvl="1" indent="-1513740">
              <a:buFont typeface="+mj-lt"/>
              <a:buAutoNum type="alphaLcPeriod"/>
            </a:pP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圖片解析度一定要足夠，模糊的放大只會更模糊</a:t>
            </a:r>
            <a:endParaRPr lang="en-US" altLang="zh-TW" sz="6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532056" lvl="1" indent="-1513740">
              <a:buFont typeface="+mj-lt"/>
              <a:buAutoNum type="alphaLcPeriod"/>
            </a:pP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使用顏色不宜過多，避免深色設計</a:t>
            </a:r>
            <a:endParaRPr lang="en-US" altLang="zh-TW" sz="6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175769" y="22755302"/>
            <a:ext cx="21131463" cy="57365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61448" indent="-1261448">
              <a:buFont typeface="Calibri" panose="020F0502020204030204" pitchFamily="34" charset="0"/>
              <a:buChar char="#"/>
            </a:pP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繳交方式：</a:t>
            </a:r>
            <a:endParaRPr lang="en-US" altLang="zh-TW" sz="6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532056" lvl="1" indent="-1513740">
              <a:buFont typeface="+mj-lt"/>
              <a:buAutoNum type="alphaLcPeriod"/>
            </a:pP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檔名：小組序號＿海報，</a:t>
            </a:r>
            <a:r>
              <a:rPr lang="en-US" altLang="zh-TW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ex</a:t>
            </a: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00_</a:t>
            </a: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海報</a:t>
            </a:r>
            <a:r>
              <a:rPr lang="en-US" altLang="zh-TW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/>
            </a:r>
            <a:br>
              <a:rPr lang="en-US" altLang="zh-TW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</a:b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　　　小組序號＿影片，</a:t>
            </a:r>
            <a:r>
              <a:rPr lang="en-US" altLang="zh-TW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ex</a:t>
            </a: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00_</a:t>
            </a: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影片</a:t>
            </a:r>
            <a:endParaRPr lang="en-US" altLang="zh-TW" sz="6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532056" lvl="1" indent="-1513740">
              <a:buFont typeface="+mj-lt"/>
              <a:buAutoNum type="alphaLcPeriod"/>
            </a:pPr>
            <a:r>
              <a:rPr lang="zh-TW" altLang="en-US" sz="60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至</a:t>
            </a:r>
            <a:r>
              <a:rPr lang="en-US" altLang="zh-TW" sz="6000" u="sng" dirty="0">
                <a:hlinkClick r:id="rId4"/>
              </a:rPr>
              <a:t>https://forms.gle/vXX7gbECnq5WKesv8</a:t>
            </a: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　填寫小組資料並上傳檔案，可分次繳交。</a:t>
            </a:r>
            <a:endParaRPr lang="en-US" altLang="zh-TW" sz="6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532056" lvl="1" indent="-1513740">
              <a:buFont typeface="+mj-lt"/>
              <a:buAutoNum type="alphaLcPeriod"/>
            </a:pPr>
            <a:r>
              <a:rPr lang="en-US" altLang="zh-TW" sz="60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12/7(</a:t>
            </a:r>
            <a:r>
              <a:rPr lang="zh-TW" altLang="en-US" sz="60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三</a:t>
            </a:r>
            <a:r>
              <a:rPr lang="en-US" altLang="zh-TW" sz="60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  <a:r>
              <a:rPr lang="zh-TW" altLang="en-US" sz="60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下午</a:t>
            </a:r>
            <a:r>
              <a:rPr lang="en-US" altLang="zh-TW" sz="60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5</a:t>
            </a:r>
            <a:r>
              <a:rPr lang="zh-TW" altLang="en-US" sz="60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點</a:t>
            </a: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收件截止</a:t>
            </a:r>
            <a:endParaRPr lang="en-US" altLang="zh-TW" sz="6000" dirty="0"/>
          </a:p>
        </p:txBody>
      </p:sp>
    </p:spTree>
    <p:extLst>
      <p:ext uri="{BB962C8B-B14F-4D97-AF65-F5344CB8AC3E}">
        <p14:creationId xmlns:p14="http://schemas.microsoft.com/office/powerpoint/2010/main" val="11777684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282</TotalTime>
  <Words>178</Words>
  <Application>Microsoft Office PowerPoint</Application>
  <PresentationFormat>自訂</PresentationFormat>
  <Paragraphs>25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新細明體</vt:lpstr>
      <vt:lpstr>標楷體</vt:lpstr>
      <vt:lpstr>Arial</vt:lpstr>
      <vt:lpstr>Calibri</vt:lpstr>
      <vt:lpstr>Calibri Light</vt:lpstr>
      <vt:lpstr>Times New Roman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CS.THU</dc:creator>
  <cp:lastModifiedBy>周幸華</cp:lastModifiedBy>
  <cp:revision>28</cp:revision>
  <dcterms:created xsi:type="dcterms:W3CDTF">2019-11-14T07:55:00Z</dcterms:created>
  <dcterms:modified xsi:type="dcterms:W3CDTF">2022-11-21T02:43:47Z</dcterms:modified>
</cp:coreProperties>
</file>