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3" d="100"/>
          <a:sy n="23" d="100"/>
        </p:scale>
        <p:origin x="24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2025/11/14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0771275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8449002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1464390"/>
            <a:ext cx="21131463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018316" lvl="1"/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小組序號＿報告書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018316" lvl="1"/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請組長至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iLearn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-&gt;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課程名稱「專題聯合評審」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-&gt;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繳交作業，將所有檔案上傳，上傳的報告書應該是已將初審時列出之問題完成修正。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12/08(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中午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244</Words>
  <Application>Microsoft Office PowerPoint</Application>
  <PresentationFormat>自訂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csuser50</cp:lastModifiedBy>
  <cp:revision>32</cp:revision>
  <dcterms:created xsi:type="dcterms:W3CDTF">2019-11-14T07:55:00Z</dcterms:created>
  <dcterms:modified xsi:type="dcterms:W3CDTF">2025-11-14T06:29:16Z</dcterms:modified>
</cp:coreProperties>
</file>