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21383625" cy="3027521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3" d="100"/>
          <a:sy n="23" d="100"/>
        </p:scale>
        <p:origin x="31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324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37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342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04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52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05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029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687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2063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105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67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48ABF-2E20-4FCF-8252-6BC40D06974B}" type="datetimeFigureOut">
              <a:rPr lang="zh-TW" altLang="en-US" smtClean="0"/>
              <a:t>2026/5/12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2906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7532469" y="1421287"/>
            <a:ext cx="518603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題目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中文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</a:p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題目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英文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5790470" y="3402395"/>
            <a:ext cx="98026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指導教師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學生姓名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5306137" y="97848"/>
            <a:ext cx="11612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0" dirty="0">
                <a:latin typeface="標楷體" panose="03000509000000000000" pitchFamily="65" charset="-120"/>
                <a:ea typeface="標楷體" panose="03000509000000000000" pitchFamily="65" charset="-120"/>
              </a:rPr>
              <a:t>東海大學資訊工程學系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15955204" y="28789376"/>
            <a:ext cx="5166799" cy="10433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</a:t>
            </a:r>
            <a:r>
              <a:rPr lang="en-US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&lt;&lt;</a:t>
            </a:r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編號</a:t>
            </a:r>
            <a:r>
              <a:rPr lang="en-US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&gt;&gt;</a:t>
            </a:r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</a:t>
            </a:r>
          </a:p>
        </p:txBody>
      </p:sp>
      <p:pic>
        <p:nvPicPr>
          <p:cNvPr id="11" name="圖片 10" descr="thuC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49534" y="304703"/>
            <a:ext cx="2982924" cy="3539715"/>
          </a:xfrm>
          <a:prstGeom prst="rect">
            <a:avLst/>
          </a:prstGeom>
          <a:ln>
            <a:noFill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/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3228" y="217606"/>
            <a:ext cx="3459492" cy="3539715"/>
          </a:xfrm>
          <a:prstGeom prst="rect">
            <a:avLst/>
          </a:prstGeom>
        </p:spPr>
      </p:pic>
      <p:sp>
        <p:nvSpPr>
          <p:cNvPr id="2" name="文字方塊 1"/>
          <p:cNvSpPr txBox="1"/>
          <p:nvPr/>
        </p:nvSpPr>
        <p:spPr>
          <a:xfrm>
            <a:off x="162240" y="5030714"/>
            <a:ext cx="20959763" cy="5736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必要項目：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東海大學資訊工程學系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題目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中、英文題目皆要放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指導教師姓名及組員姓名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小組序號，統一放右下角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“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阿拉伯數字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系徽及校徽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112551" y="10771275"/>
            <a:ext cx="21059143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格式要求：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檔案格式：統一提供</a:t>
            </a:r>
            <a:r>
              <a:rPr lang="en-US" altLang="zh-TW" sz="6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ppt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或</a:t>
            </a:r>
            <a:r>
              <a:rPr lang="en-US" altLang="zh-TW" sz="6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pptx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版面大小：以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A1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直版設計並存檔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邊界：預設的正常邊界，不調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底色：原始白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勿加色、圖或浮水印等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字型：無規定，但請以原有字型（勿使用自行加裝之特殊字型）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圖片或照片：清晰度需足夠</a:t>
            </a:r>
            <a:endParaRPr lang="zh-TW" altLang="en-US" sz="7946" dirty="0"/>
          </a:p>
        </p:txBody>
      </p:sp>
      <p:sp>
        <p:nvSpPr>
          <p:cNvPr id="4" name="文字方塊 3"/>
          <p:cNvSpPr txBox="1"/>
          <p:nvPr/>
        </p:nvSpPr>
        <p:spPr>
          <a:xfrm>
            <a:off x="175769" y="18449002"/>
            <a:ext cx="21131463" cy="2914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建議：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圖片解析度一定要足夠，模糊的放大只會更模糊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使用顏色不宜過多，避免深色設計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75769" y="21464390"/>
            <a:ext cx="21131463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繳交方式：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檔名：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2018316" lvl="1"/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小組序號＿報告書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2018316" lvl="1"/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小組序號＿海報，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00_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海報</a:t>
            </a:r>
            <a:b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　　小組序號＿影片，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00_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影片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請組長至</a:t>
            </a:r>
            <a:r>
              <a:rPr lang="en-US" altLang="zh-TW" sz="6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iLearn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-&gt;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課程名稱「專題聯合評審」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-&gt;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繳交作業，將所有檔案上傳，上傳的報告書應該是已將初審時列出之問題完成修正。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en-US" altLang="zh-TW" sz="600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5/18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中午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點收件截止</a:t>
            </a:r>
            <a:endParaRPr lang="en-US" altLang="zh-TW" sz="6000" dirty="0"/>
          </a:p>
        </p:txBody>
      </p:sp>
    </p:spTree>
    <p:extLst>
      <p:ext uri="{BB962C8B-B14F-4D97-AF65-F5344CB8AC3E}">
        <p14:creationId xmlns:p14="http://schemas.microsoft.com/office/powerpoint/2010/main" val="1177768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291</TotalTime>
  <Words>244</Words>
  <Application>Microsoft Office PowerPoint</Application>
  <PresentationFormat>自訂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CS.THU</dc:creator>
  <cp:lastModifiedBy>csuser50</cp:lastModifiedBy>
  <cp:revision>33</cp:revision>
  <dcterms:created xsi:type="dcterms:W3CDTF">2019-11-14T07:55:00Z</dcterms:created>
  <dcterms:modified xsi:type="dcterms:W3CDTF">2026-05-12T07:59:48Z</dcterms:modified>
</cp:coreProperties>
</file>